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Lst>
  <p:sldSz cx="38404800" cy="43891200"/>
  <p:notesSz cx="6858000" cy="9296400"/>
  <p:defaultTextStyle>
    <a:defPPr>
      <a:defRPr lang="en-US"/>
    </a:defPPr>
    <a:lvl1pPr algn="l" rtl="0" eaLnBrk="0" fontAlgn="base" hangingPunct="0">
      <a:spcBef>
        <a:spcPct val="0"/>
      </a:spcBef>
      <a:spcAft>
        <a:spcPct val="0"/>
      </a:spcAft>
      <a:defRPr sz="9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9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9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9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9300" kern="1200">
        <a:solidFill>
          <a:schemeClr val="tx1"/>
        </a:solidFill>
        <a:latin typeface="Arial" panose="020B0604020202020204" pitchFamily="34" charset="0"/>
        <a:ea typeface="+mn-ea"/>
        <a:cs typeface="+mn-cs"/>
      </a:defRPr>
    </a:lvl5pPr>
    <a:lvl6pPr marL="2286000" algn="l" defTabSz="914400" rtl="0" eaLnBrk="1" latinLnBrk="0" hangingPunct="1">
      <a:defRPr sz="9300" kern="1200">
        <a:solidFill>
          <a:schemeClr val="tx1"/>
        </a:solidFill>
        <a:latin typeface="Arial" panose="020B0604020202020204" pitchFamily="34" charset="0"/>
        <a:ea typeface="+mn-ea"/>
        <a:cs typeface="+mn-cs"/>
      </a:defRPr>
    </a:lvl6pPr>
    <a:lvl7pPr marL="2743200" algn="l" defTabSz="914400" rtl="0" eaLnBrk="1" latinLnBrk="0" hangingPunct="1">
      <a:defRPr sz="9300" kern="1200">
        <a:solidFill>
          <a:schemeClr val="tx1"/>
        </a:solidFill>
        <a:latin typeface="Arial" panose="020B0604020202020204" pitchFamily="34" charset="0"/>
        <a:ea typeface="+mn-ea"/>
        <a:cs typeface="+mn-cs"/>
      </a:defRPr>
    </a:lvl7pPr>
    <a:lvl8pPr marL="3200400" algn="l" defTabSz="914400" rtl="0" eaLnBrk="1" latinLnBrk="0" hangingPunct="1">
      <a:defRPr sz="9300" kern="1200">
        <a:solidFill>
          <a:schemeClr val="tx1"/>
        </a:solidFill>
        <a:latin typeface="Arial" panose="020B0604020202020204" pitchFamily="34" charset="0"/>
        <a:ea typeface="+mn-ea"/>
        <a:cs typeface="+mn-cs"/>
      </a:defRPr>
    </a:lvl8pPr>
    <a:lvl9pPr marL="3657600" algn="l" defTabSz="914400" rtl="0" eaLnBrk="1" latinLnBrk="0" hangingPunct="1">
      <a:defRPr sz="93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95135" autoAdjust="0"/>
  </p:normalViewPr>
  <p:slideViewPr>
    <p:cSldViewPr snapToGrid="0">
      <p:cViewPr varScale="1">
        <p:scale>
          <a:sx n="17" d="100"/>
          <a:sy n="17" d="100"/>
        </p:scale>
        <p:origin x="3384" y="296"/>
      </p:cViewPr>
      <p:guideLst>
        <p:guide orient="horz" pos="13824"/>
        <p:guide pos="12096"/>
      </p:guideLst>
    </p:cSldViewPr>
  </p:slideViewPr>
  <p:notesTextViewPr>
    <p:cViewPr>
      <p:scale>
        <a:sx n="100" d="100"/>
        <a:sy n="100" d="100"/>
      </p:scale>
      <p:origin x="0" y="0"/>
    </p:cViewPr>
  </p:notesTextViewPr>
  <p:sorterViewPr>
    <p:cViewPr>
      <p:scale>
        <a:sx n="25" d="100"/>
        <a:sy n="25" d="100"/>
      </p:scale>
      <p:origin x="0" y="0"/>
    </p:cViewPr>
  </p:sorterViewPr>
  <p:gridSpacing cx="38405" cy="38405"/>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79725" y="13635038"/>
            <a:ext cx="32645350" cy="9407525"/>
          </a:xfrm>
        </p:spPr>
        <p:txBody>
          <a:bodyPr/>
          <a:lstStyle/>
          <a:p>
            <a:r>
              <a:rPr lang="en-US"/>
              <a:t>Click to edit Master title style</a:t>
            </a:r>
          </a:p>
        </p:txBody>
      </p:sp>
      <p:sp>
        <p:nvSpPr>
          <p:cNvPr id="3" name="Subtitle 2"/>
          <p:cNvSpPr>
            <a:spLocks noGrp="1"/>
          </p:cNvSpPr>
          <p:nvPr>
            <p:ph type="subTitle" idx="1"/>
          </p:nvPr>
        </p:nvSpPr>
        <p:spPr>
          <a:xfrm>
            <a:off x="5761038" y="24871363"/>
            <a:ext cx="26882725"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2B42176-5425-A147-B2FA-186BABE4B252}"/>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576766B2-DAF6-C347-945C-742F4A4403C3}"/>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6F78B7C7-5DEC-BE4D-B98B-31BCB9F46509}"/>
              </a:ext>
            </a:extLst>
          </p:cNvPr>
          <p:cNvSpPr>
            <a:spLocks noGrp="1" noChangeArrowheads="1"/>
          </p:cNvSpPr>
          <p:nvPr>
            <p:ph type="sldNum" sz="quarter" idx="12"/>
          </p:nvPr>
        </p:nvSpPr>
        <p:spPr>
          <a:ln/>
        </p:spPr>
        <p:txBody>
          <a:bodyPr/>
          <a:lstStyle>
            <a:lvl1pPr>
              <a:defRPr/>
            </a:lvl1pPr>
          </a:lstStyle>
          <a:p>
            <a:pPr>
              <a:defRPr/>
            </a:pPr>
            <a:fld id="{D1672A7F-B0B4-7B45-9D2F-6375D74C0381}" type="slidenum">
              <a:rPr lang="en-US" altLang="en-US"/>
              <a:pPr>
                <a:defRPr/>
              </a:pPr>
              <a:t>‹Nº›</a:t>
            </a:fld>
            <a:endParaRPr lang="en-US" altLang="en-US" dirty="0"/>
          </a:p>
        </p:txBody>
      </p:sp>
    </p:spTree>
    <p:extLst>
      <p:ext uri="{BB962C8B-B14F-4D97-AF65-F5344CB8AC3E}">
        <p14:creationId xmlns:p14="http://schemas.microsoft.com/office/powerpoint/2010/main" val="188806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3F6F5DE-0167-EB4F-ABFD-2D00A7BF3184}"/>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BD34FFAB-1254-794F-834D-8ED29B65C4C1}"/>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0D6585A7-01FA-9B46-912D-9760E61FDDD8}"/>
              </a:ext>
            </a:extLst>
          </p:cNvPr>
          <p:cNvSpPr>
            <a:spLocks noGrp="1" noChangeArrowheads="1"/>
          </p:cNvSpPr>
          <p:nvPr>
            <p:ph type="sldNum" sz="quarter" idx="12"/>
          </p:nvPr>
        </p:nvSpPr>
        <p:spPr>
          <a:ln/>
        </p:spPr>
        <p:txBody>
          <a:bodyPr/>
          <a:lstStyle>
            <a:lvl1pPr>
              <a:defRPr/>
            </a:lvl1pPr>
          </a:lstStyle>
          <a:p>
            <a:pPr>
              <a:defRPr/>
            </a:pPr>
            <a:fld id="{A7B8F5F0-DA15-024E-BCF3-B074E87202DE}" type="slidenum">
              <a:rPr lang="en-US" altLang="en-US"/>
              <a:pPr>
                <a:defRPr/>
              </a:pPr>
              <a:t>‹Nº›</a:t>
            </a:fld>
            <a:endParaRPr lang="en-US" altLang="en-US" dirty="0"/>
          </a:p>
        </p:txBody>
      </p:sp>
    </p:spTree>
    <p:extLst>
      <p:ext uri="{BB962C8B-B14F-4D97-AF65-F5344CB8AC3E}">
        <p14:creationId xmlns:p14="http://schemas.microsoft.com/office/powerpoint/2010/main" val="2560042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4750" y="1757363"/>
            <a:ext cx="8640763" cy="37449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19288" y="1757363"/>
            <a:ext cx="25773062" cy="37449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3E67EAE-DEAC-7348-AB22-893A501DB4F2}"/>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79795C77-99B1-7C43-A661-FEAEBB93A006}"/>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790F29CA-0C8D-5C45-A4EA-627AC49C3D6D}"/>
              </a:ext>
            </a:extLst>
          </p:cNvPr>
          <p:cNvSpPr>
            <a:spLocks noGrp="1" noChangeArrowheads="1"/>
          </p:cNvSpPr>
          <p:nvPr>
            <p:ph type="sldNum" sz="quarter" idx="12"/>
          </p:nvPr>
        </p:nvSpPr>
        <p:spPr>
          <a:ln/>
        </p:spPr>
        <p:txBody>
          <a:bodyPr/>
          <a:lstStyle>
            <a:lvl1pPr>
              <a:defRPr/>
            </a:lvl1pPr>
          </a:lstStyle>
          <a:p>
            <a:pPr>
              <a:defRPr/>
            </a:pPr>
            <a:fld id="{6FCB9DAD-F03C-AA49-BB96-E53CC2DDDEC3}" type="slidenum">
              <a:rPr lang="en-US" altLang="en-US"/>
              <a:pPr>
                <a:defRPr/>
              </a:pPr>
              <a:t>‹Nº›</a:t>
            </a:fld>
            <a:endParaRPr lang="en-US" altLang="en-US" dirty="0"/>
          </a:p>
        </p:txBody>
      </p:sp>
    </p:spTree>
    <p:extLst>
      <p:ext uri="{BB962C8B-B14F-4D97-AF65-F5344CB8AC3E}">
        <p14:creationId xmlns:p14="http://schemas.microsoft.com/office/powerpoint/2010/main" val="1712551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3888B0A-B312-5E42-AB25-34CB0A2FBE3C}"/>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6F5CBB1A-BD5D-1B45-97EB-33215FA63762}"/>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458F9E93-68BB-C848-B900-634137167900}"/>
              </a:ext>
            </a:extLst>
          </p:cNvPr>
          <p:cNvSpPr>
            <a:spLocks noGrp="1" noChangeArrowheads="1"/>
          </p:cNvSpPr>
          <p:nvPr>
            <p:ph type="sldNum" sz="quarter" idx="12"/>
          </p:nvPr>
        </p:nvSpPr>
        <p:spPr>
          <a:ln/>
        </p:spPr>
        <p:txBody>
          <a:bodyPr/>
          <a:lstStyle>
            <a:lvl1pPr>
              <a:defRPr/>
            </a:lvl1pPr>
          </a:lstStyle>
          <a:p>
            <a:pPr>
              <a:defRPr/>
            </a:pPr>
            <a:fld id="{112E31BD-3518-5845-A82D-E60E5A89A1D0}" type="slidenum">
              <a:rPr lang="en-US" altLang="en-US"/>
              <a:pPr>
                <a:defRPr/>
              </a:pPr>
              <a:t>‹Nº›</a:t>
            </a:fld>
            <a:endParaRPr lang="en-US" altLang="en-US" dirty="0"/>
          </a:p>
        </p:txBody>
      </p:sp>
    </p:spTree>
    <p:extLst>
      <p:ext uri="{BB962C8B-B14F-4D97-AF65-F5344CB8AC3E}">
        <p14:creationId xmlns:p14="http://schemas.microsoft.com/office/powerpoint/2010/main" val="55992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8203525"/>
            <a:ext cx="32643762" cy="87185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033713" y="18602325"/>
            <a:ext cx="32643762"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E661021-1D98-FA4C-9F5C-36BFE09EC186}"/>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525D314F-EDFF-9F4D-9DF9-781CFDEBCD55}"/>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28B0EB06-8606-9945-94C0-8A6689A537AE}"/>
              </a:ext>
            </a:extLst>
          </p:cNvPr>
          <p:cNvSpPr>
            <a:spLocks noGrp="1" noChangeArrowheads="1"/>
          </p:cNvSpPr>
          <p:nvPr>
            <p:ph type="sldNum" sz="quarter" idx="12"/>
          </p:nvPr>
        </p:nvSpPr>
        <p:spPr>
          <a:ln/>
        </p:spPr>
        <p:txBody>
          <a:bodyPr/>
          <a:lstStyle>
            <a:lvl1pPr>
              <a:defRPr/>
            </a:lvl1pPr>
          </a:lstStyle>
          <a:p>
            <a:pPr>
              <a:defRPr/>
            </a:pPr>
            <a:fld id="{7F7B50B2-0D42-2649-8135-076D778E16A8}" type="slidenum">
              <a:rPr lang="en-US" altLang="en-US"/>
              <a:pPr>
                <a:defRPr/>
              </a:pPr>
              <a:t>‹Nº›</a:t>
            </a:fld>
            <a:endParaRPr lang="en-US" altLang="en-US" dirty="0"/>
          </a:p>
        </p:txBody>
      </p:sp>
    </p:spTree>
    <p:extLst>
      <p:ext uri="{BB962C8B-B14F-4D97-AF65-F5344CB8AC3E}">
        <p14:creationId xmlns:p14="http://schemas.microsoft.com/office/powerpoint/2010/main" val="1233049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19288" y="10240963"/>
            <a:ext cx="17206912" cy="2896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78600" y="10240963"/>
            <a:ext cx="17206913" cy="2896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B5DED87-6EA8-4644-8E00-08841CFDAB59}"/>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3384D857-281D-CD41-B062-DEC8AE5D1E1B}"/>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928C496C-AF91-D447-8697-A2D2AAE8CE9D}"/>
              </a:ext>
            </a:extLst>
          </p:cNvPr>
          <p:cNvSpPr>
            <a:spLocks noGrp="1" noChangeArrowheads="1"/>
          </p:cNvSpPr>
          <p:nvPr>
            <p:ph type="sldNum" sz="quarter" idx="12"/>
          </p:nvPr>
        </p:nvSpPr>
        <p:spPr>
          <a:ln/>
        </p:spPr>
        <p:txBody>
          <a:bodyPr/>
          <a:lstStyle>
            <a:lvl1pPr>
              <a:defRPr/>
            </a:lvl1pPr>
          </a:lstStyle>
          <a:p>
            <a:pPr>
              <a:defRPr/>
            </a:pPr>
            <a:fld id="{472F7B73-0D52-B948-A370-FEF9B2882522}" type="slidenum">
              <a:rPr lang="en-US" altLang="en-US"/>
              <a:pPr>
                <a:defRPr/>
              </a:pPr>
              <a:t>‹Nº›</a:t>
            </a:fld>
            <a:endParaRPr lang="en-US" altLang="en-US" dirty="0"/>
          </a:p>
        </p:txBody>
      </p:sp>
    </p:spTree>
    <p:extLst>
      <p:ext uri="{BB962C8B-B14F-4D97-AF65-F5344CB8AC3E}">
        <p14:creationId xmlns:p14="http://schemas.microsoft.com/office/powerpoint/2010/main" val="3244390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757363"/>
            <a:ext cx="34563050" cy="7315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875" y="9825038"/>
            <a:ext cx="16968788"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875" y="13919200"/>
            <a:ext cx="16968788"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8788" y="9825038"/>
            <a:ext cx="16975137"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9508788" y="13919200"/>
            <a:ext cx="16975137"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A379575-27C9-924B-8E77-C6F458778875}"/>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a:extLst>
              <a:ext uri="{FF2B5EF4-FFF2-40B4-BE49-F238E27FC236}">
                <a16:creationId xmlns:a16="http://schemas.microsoft.com/office/drawing/2014/main" id="{A3846068-A8C0-B341-8608-5AC98F9FAC20}"/>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a:extLst>
              <a:ext uri="{FF2B5EF4-FFF2-40B4-BE49-F238E27FC236}">
                <a16:creationId xmlns:a16="http://schemas.microsoft.com/office/drawing/2014/main" id="{618A0637-0449-8E45-9D7B-43ED304F64D4}"/>
              </a:ext>
            </a:extLst>
          </p:cNvPr>
          <p:cNvSpPr>
            <a:spLocks noGrp="1" noChangeArrowheads="1"/>
          </p:cNvSpPr>
          <p:nvPr>
            <p:ph type="sldNum" sz="quarter" idx="12"/>
          </p:nvPr>
        </p:nvSpPr>
        <p:spPr>
          <a:ln/>
        </p:spPr>
        <p:txBody>
          <a:bodyPr/>
          <a:lstStyle>
            <a:lvl1pPr>
              <a:defRPr/>
            </a:lvl1pPr>
          </a:lstStyle>
          <a:p>
            <a:pPr>
              <a:defRPr/>
            </a:pPr>
            <a:fld id="{E9F50DBC-892E-8542-B93A-B5C97579A16A}" type="slidenum">
              <a:rPr lang="en-US" altLang="en-US"/>
              <a:pPr>
                <a:defRPr/>
              </a:pPr>
              <a:t>‹Nº›</a:t>
            </a:fld>
            <a:endParaRPr lang="en-US" altLang="en-US" dirty="0"/>
          </a:p>
        </p:txBody>
      </p:sp>
    </p:spTree>
    <p:extLst>
      <p:ext uri="{BB962C8B-B14F-4D97-AF65-F5344CB8AC3E}">
        <p14:creationId xmlns:p14="http://schemas.microsoft.com/office/powerpoint/2010/main" val="100628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ADFFD7B-00A8-634A-BCE0-353495BF3BB5}"/>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a:extLst>
              <a:ext uri="{FF2B5EF4-FFF2-40B4-BE49-F238E27FC236}">
                <a16:creationId xmlns:a16="http://schemas.microsoft.com/office/drawing/2014/main" id="{DFCFBEA1-7187-A34D-988E-751067F86EF0}"/>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a:extLst>
              <a:ext uri="{FF2B5EF4-FFF2-40B4-BE49-F238E27FC236}">
                <a16:creationId xmlns:a16="http://schemas.microsoft.com/office/drawing/2014/main" id="{AC431718-B161-D54F-A9B1-1A147B2A5028}"/>
              </a:ext>
            </a:extLst>
          </p:cNvPr>
          <p:cNvSpPr>
            <a:spLocks noGrp="1" noChangeArrowheads="1"/>
          </p:cNvSpPr>
          <p:nvPr>
            <p:ph type="sldNum" sz="quarter" idx="12"/>
          </p:nvPr>
        </p:nvSpPr>
        <p:spPr>
          <a:ln/>
        </p:spPr>
        <p:txBody>
          <a:bodyPr/>
          <a:lstStyle>
            <a:lvl1pPr>
              <a:defRPr/>
            </a:lvl1pPr>
          </a:lstStyle>
          <a:p>
            <a:pPr>
              <a:defRPr/>
            </a:pPr>
            <a:fld id="{F079CC60-5292-E144-9F95-3AF5558C1290}" type="slidenum">
              <a:rPr lang="en-US" altLang="en-US"/>
              <a:pPr>
                <a:defRPr/>
              </a:pPr>
              <a:t>‹Nº›</a:t>
            </a:fld>
            <a:endParaRPr lang="en-US" altLang="en-US" dirty="0"/>
          </a:p>
        </p:txBody>
      </p:sp>
    </p:spTree>
    <p:extLst>
      <p:ext uri="{BB962C8B-B14F-4D97-AF65-F5344CB8AC3E}">
        <p14:creationId xmlns:p14="http://schemas.microsoft.com/office/powerpoint/2010/main" val="1711183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6F4CCB1-4D5E-BD40-9F06-4FB3DE5010CE}"/>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a:extLst>
              <a:ext uri="{FF2B5EF4-FFF2-40B4-BE49-F238E27FC236}">
                <a16:creationId xmlns:a16="http://schemas.microsoft.com/office/drawing/2014/main" id="{24097668-72B7-7A44-83E2-D5137D886E38}"/>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a:extLst>
              <a:ext uri="{FF2B5EF4-FFF2-40B4-BE49-F238E27FC236}">
                <a16:creationId xmlns:a16="http://schemas.microsoft.com/office/drawing/2014/main" id="{B248D031-90D2-C648-BD03-C3481B427C06}"/>
              </a:ext>
            </a:extLst>
          </p:cNvPr>
          <p:cNvSpPr>
            <a:spLocks noGrp="1" noChangeArrowheads="1"/>
          </p:cNvSpPr>
          <p:nvPr>
            <p:ph type="sldNum" sz="quarter" idx="12"/>
          </p:nvPr>
        </p:nvSpPr>
        <p:spPr>
          <a:ln/>
        </p:spPr>
        <p:txBody>
          <a:bodyPr/>
          <a:lstStyle>
            <a:lvl1pPr>
              <a:defRPr/>
            </a:lvl1pPr>
          </a:lstStyle>
          <a:p>
            <a:pPr>
              <a:defRPr/>
            </a:pPr>
            <a:fld id="{FC14AFFA-3DFE-1549-8D09-E296C2CE3957}" type="slidenum">
              <a:rPr lang="en-US" altLang="en-US"/>
              <a:pPr>
                <a:defRPr/>
              </a:pPr>
              <a:t>‹Nº›</a:t>
            </a:fld>
            <a:endParaRPr lang="en-US" altLang="en-US" dirty="0"/>
          </a:p>
        </p:txBody>
      </p:sp>
    </p:spTree>
    <p:extLst>
      <p:ext uri="{BB962C8B-B14F-4D97-AF65-F5344CB8AC3E}">
        <p14:creationId xmlns:p14="http://schemas.microsoft.com/office/powerpoint/2010/main" val="4264188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747838"/>
            <a:ext cx="12634913" cy="74374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5014575" y="1747838"/>
            <a:ext cx="2146935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875" y="9185275"/>
            <a:ext cx="12634913"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BE77F79-B29C-4140-B141-97B198EBA8DA}"/>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5AE369B1-86D8-D542-AFBE-0CA8316AA639}"/>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ED42C79F-4072-1F43-82FE-0678F6B90DB1}"/>
              </a:ext>
            </a:extLst>
          </p:cNvPr>
          <p:cNvSpPr>
            <a:spLocks noGrp="1" noChangeArrowheads="1"/>
          </p:cNvSpPr>
          <p:nvPr>
            <p:ph type="sldNum" sz="quarter" idx="12"/>
          </p:nvPr>
        </p:nvSpPr>
        <p:spPr>
          <a:ln/>
        </p:spPr>
        <p:txBody>
          <a:bodyPr/>
          <a:lstStyle>
            <a:lvl1pPr>
              <a:defRPr/>
            </a:lvl1pPr>
          </a:lstStyle>
          <a:p>
            <a:pPr>
              <a:defRPr/>
            </a:pPr>
            <a:fld id="{8BDB38B7-D0EC-504B-8029-3EC0C95BE5CA}" type="slidenum">
              <a:rPr lang="en-US" altLang="en-US"/>
              <a:pPr>
                <a:defRPr/>
              </a:pPr>
              <a:t>‹Nº›</a:t>
            </a:fld>
            <a:endParaRPr lang="en-US" altLang="en-US" dirty="0"/>
          </a:p>
        </p:txBody>
      </p:sp>
    </p:spTree>
    <p:extLst>
      <p:ext uri="{BB962C8B-B14F-4D97-AF65-F5344CB8AC3E}">
        <p14:creationId xmlns:p14="http://schemas.microsoft.com/office/powerpoint/2010/main" val="3403543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925" y="30724475"/>
            <a:ext cx="23042563" cy="36258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527925" y="3921125"/>
            <a:ext cx="23042563"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7527925" y="34350325"/>
            <a:ext cx="23042563"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AB5FC3F-ADED-BB4D-9CDC-0B6660BA9A06}"/>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FF0A50CD-DEFD-3444-A7E9-9CD56381EA0E}"/>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437CB516-779F-8C44-A74D-7D791FD011BD}"/>
              </a:ext>
            </a:extLst>
          </p:cNvPr>
          <p:cNvSpPr>
            <a:spLocks noGrp="1" noChangeArrowheads="1"/>
          </p:cNvSpPr>
          <p:nvPr>
            <p:ph type="sldNum" sz="quarter" idx="12"/>
          </p:nvPr>
        </p:nvSpPr>
        <p:spPr>
          <a:ln/>
        </p:spPr>
        <p:txBody>
          <a:bodyPr/>
          <a:lstStyle>
            <a:lvl1pPr>
              <a:defRPr/>
            </a:lvl1pPr>
          </a:lstStyle>
          <a:p>
            <a:pPr>
              <a:defRPr/>
            </a:pPr>
            <a:fld id="{60B1630C-406B-4040-87A5-DA5935FE8F12}" type="slidenum">
              <a:rPr lang="en-US" altLang="en-US"/>
              <a:pPr>
                <a:defRPr/>
              </a:pPr>
              <a:t>‹Nº›</a:t>
            </a:fld>
            <a:endParaRPr lang="en-US" altLang="en-US" dirty="0"/>
          </a:p>
        </p:txBody>
      </p:sp>
    </p:spTree>
    <p:extLst>
      <p:ext uri="{BB962C8B-B14F-4D97-AF65-F5344CB8AC3E}">
        <p14:creationId xmlns:p14="http://schemas.microsoft.com/office/powerpoint/2010/main" val="1981399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B6DF634-88A7-C44A-A707-76F13EEC1B15}"/>
              </a:ext>
            </a:extLst>
          </p:cNvPr>
          <p:cNvSpPr>
            <a:spLocks noGrp="1" noChangeArrowheads="1"/>
          </p:cNvSpPr>
          <p:nvPr>
            <p:ph type="title"/>
          </p:nvPr>
        </p:nvSpPr>
        <p:spPr bwMode="auto">
          <a:xfrm>
            <a:off x="1919288" y="1757363"/>
            <a:ext cx="34566225"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58" tIns="235129" rIns="470258" bIns="235129"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D28FC54-3852-7B48-8DB1-05FDE943BB7A}"/>
              </a:ext>
            </a:extLst>
          </p:cNvPr>
          <p:cNvSpPr>
            <a:spLocks noGrp="1" noChangeArrowheads="1"/>
          </p:cNvSpPr>
          <p:nvPr>
            <p:ph type="body" idx="1"/>
          </p:nvPr>
        </p:nvSpPr>
        <p:spPr bwMode="auto">
          <a:xfrm>
            <a:off x="1919288" y="10240963"/>
            <a:ext cx="34566225" cy="2896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58" tIns="235129" rIns="470258" bIns="23512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2A156D4-8A37-9E43-AA97-69E80F04E612}"/>
              </a:ext>
            </a:extLst>
          </p:cNvPr>
          <p:cNvSpPr>
            <a:spLocks noGrp="1" noChangeArrowheads="1"/>
          </p:cNvSpPr>
          <p:nvPr>
            <p:ph type="dt" sz="half" idx="2"/>
          </p:nvPr>
        </p:nvSpPr>
        <p:spPr bwMode="auto">
          <a:xfrm>
            <a:off x="1919288" y="39968488"/>
            <a:ext cx="8963025" cy="3048000"/>
          </a:xfrm>
          <a:prstGeom prst="rect">
            <a:avLst/>
          </a:prstGeom>
          <a:noFill/>
          <a:ln w="9525">
            <a:noFill/>
            <a:miter lim="800000"/>
            <a:headEnd/>
            <a:tailEnd/>
          </a:ln>
          <a:effectLst/>
        </p:spPr>
        <p:txBody>
          <a:bodyPr vert="horz" wrap="square" lIns="470258" tIns="235129" rIns="470258" bIns="235129" numCol="1" anchor="t" anchorCtr="0" compatLnSpc="1">
            <a:prstTxWarp prst="textNoShape">
              <a:avLst/>
            </a:prstTxWarp>
          </a:bodyPr>
          <a:lstStyle>
            <a:lvl1pPr eaLnBrk="1" hangingPunct="1">
              <a:defRPr sz="7200">
                <a:latin typeface="Arial" charset="0"/>
              </a:defRPr>
            </a:lvl1pPr>
          </a:lstStyle>
          <a:p>
            <a:pPr>
              <a:defRPr/>
            </a:pPr>
            <a:endParaRPr lang="en-US" dirty="0"/>
          </a:p>
        </p:txBody>
      </p:sp>
      <p:sp>
        <p:nvSpPr>
          <p:cNvPr id="1029" name="Rectangle 5">
            <a:extLst>
              <a:ext uri="{FF2B5EF4-FFF2-40B4-BE49-F238E27FC236}">
                <a16:creationId xmlns:a16="http://schemas.microsoft.com/office/drawing/2014/main" id="{FF224146-1EB3-0645-81CA-E6C70D648178}"/>
              </a:ext>
            </a:extLst>
          </p:cNvPr>
          <p:cNvSpPr>
            <a:spLocks noGrp="1" noChangeArrowheads="1"/>
          </p:cNvSpPr>
          <p:nvPr>
            <p:ph type="ftr" sz="quarter" idx="3"/>
          </p:nvPr>
        </p:nvSpPr>
        <p:spPr bwMode="auto">
          <a:xfrm>
            <a:off x="13120688" y="39968488"/>
            <a:ext cx="12163425" cy="3048000"/>
          </a:xfrm>
          <a:prstGeom prst="rect">
            <a:avLst/>
          </a:prstGeom>
          <a:noFill/>
          <a:ln w="9525">
            <a:noFill/>
            <a:miter lim="800000"/>
            <a:headEnd/>
            <a:tailEnd/>
          </a:ln>
          <a:effectLst/>
        </p:spPr>
        <p:txBody>
          <a:bodyPr vert="horz" wrap="square" lIns="470258" tIns="235129" rIns="470258" bIns="235129" numCol="1" anchor="t" anchorCtr="0" compatLnSpc="1">
            <a:prstTxWarp prst="textNoShape">
              <a:avLst/>
            </a:prstTxWarp>
          </a:bodyPr>
          <a:lstStyle>
            <a:lvl1pPr algn="ctr" eaLnBrk="1" hangingPunct="1">
              <a:defRPr sz="7200">
                <a:latin typeface="Arial" charset="0"/>
              </a:defRPr>
            </a:lvl1pPr>
          </a:lstStyle>
          <a:p>
            <a:pPr>
              <a:defRPr/>
            </a:pPr>
            <a:endParaRPr lang="en-US" dirty="0"/>
          </a:p>
        </p:txBody>
      </p:sp>
      <p:sp>
        <p:nvSpPr>
          <p:cNvPr id="1030" name="Rectangle 6">
            <a:extLst>
              <a:ext uri="{FF2B5EF4-FFF2-40B4-BE49-F238E27FC236}">
                <a16:creationId xmlns:a16="http://schemas.microsoft.com/office/drawing/2014/main" id="{8CA4BCFC-7236-1347-9851-59EE9D7FD75A}"/>
              </a:ext>
            </a:extLst>
          </p:cNvPr>
          <p:cNvSpPr>
            <a:spLocks noGrp="1" noChangeArrowheads="1"/>
          </p:cNvSpPr>
          <p:nvPr>
            <p:ph type="sldNum" sz="quarter" idx="4"/>
          </p:nvPr>
        </p:nvSpPr>
        <p:spPr bwMode="auto">
          <a:xfrm>
            <a:off x="27522488" y="39968488"/>
            <a:ext cx="8963025" cy="3048000"/>
          </a:xfrm>
          <a:prstGeom prst="rect">
            <a:avLst/>
          </a:prstGeom>
          <a:noFill/>
          <a:ln w="9525">
            <a:noFill/>
            <a:miter lim="800000"/>
            <a:headEnd/>
            <a:tailEnd/>
          </a:ln>
          <a:effectLst/>
        </p:spPr>
        <p:txBody>
          <a:bodyPr vert="horz" wrap="square" lIns="470258" tIns="235129" rIns="470258" bIns="235129" numCol="1" anchor="t" anchorCtr="0" compatLnSpc="1">
            <a:prstTxWarp prst="textNoShape">
              <a:avLst/>
            </a:prstTxWarp>
          </a:bodyPr>
          <a:lstStyle>
            <a:lvl1pPr algn="r" eaLnBrk="1" hangingPunct="1">
              <a:defRPr sz="7200" smtClean="0"/>
            </a:lvl1pPr>
          </a:lstStyle>
          <a:p>
            <a:pPr>
              <a:defRPr/>
            </a:pPr>
            <a:fld id="{59BE2C43-770E-0948-AA6E-8FBF846EA53D}" type="slidenum">
              <a:rPr lang="en-US" altLang="en-US"/>
              <a:pPr>
                <a:defRPr/>
              </a:pPr>
              <a:t>‹Nº›</a:t>
            </a:fld>
            <a:endParaRPr lang="en-US" altLang="en-US" dirty="0"/>
          </a:p>
        </p:txBody>
      </p:sp>
      <p:sp>
        <p:nvSpPr>
          <p:cNvPr id="1031" name="AutoShape 7">
            <a:extLst>
              <a:ext uri="{FF2B5EF4-FFF2-40B4-BE49-F238E27FC236}">
                <a16:creationId xmlns:a16="http://schemas.microsoft.com/office/drawing/2014/main" id="{1ACFEBE0-4212-BF4C-B4C1-9747590E6D03}"/>
              </a:ext>
            </a:extLst>
          </p:cNvPr>
          <p:cNvSpPr>
            <a:spLocks noChangeArrowheads="1"/>
          </p:cNvSpPr>
          <p:nvPr userDrawn="1"/>
        </p:nvSpPr>
        <p:spPr bwMode="auto">
          <a:xfrm>
            <a:off x="0" y="8877300"/>
            <a:ext cx="38404800" cy="35013900"/>
          </a:xfrm>
          <a:prstGeom prst="roundRect">
            <a:avLst>
              <a:gd name="adj" fmla="val 0"/>
            </a:avLst>
          </a:prstGeom>
          <a:solidFill>
            <a:srgbClr val="E5F5FF"/>
          </a:solidFill>
          <a:ln>
            <a:noFill/>
          </a:ln>
        </p:spPr>
        <p:txBody>
          <a:bodyPr wrap="none" anchor="ctr"/>
          <a:lstStyle>
            <a:lvl1pPr eaLnBrk="0" hangingPunct="0">
              <a:defRPr sz="9300">
                <a:solidFill>
                  <a:schemeClr val="tx1"/>
                </a:solidFill>
                <a:latin typeface="Arial" charset="0"/>
              </a:defRPr>
            </a:lvl1pPr>
            <a:lvl2pPr marL="742950" indent="-285750" eaLnBrk="0" hangingPunct="0">
              <a:defRPr sz="9300">
                <a:solidFill>
                  <a:schemeClr val="tx1"/>
                </a:solidFill>
                <a:latin typeface="Arial" charset="0"/>
              </a:defRPr>
            </a:lvl2pPr>
            <a:lvl3pPr marL="1143000" indent="-228600" eaLnBrk="0" hangingPunct="0">
              <a:defRPr sz="9300">
                <a:solidFill>
                  <a:schemeClr val="tx1"/>
                </a:solidFill>
                <a:latin typeface="Arial" charset="0"/>
              </a:defRPr>
            </a:lvl3pPr>
            <a:lvl4pPr marL="1600200" indent="-228600" eaLnBrk="0" hangingPunct="0">
              <a:defRPr sz="9300">
                <a:solidFill>
                  <a:schemeClr val="tx1"/>
                </a:solidFill>
                <a:latin typeface="Arial" charset="0"/>
              </a:defRPr>
            </a:lvl4pPr>
            <a:lvl5pPr marL="2057400" indent="-228600" eaLnBrk="0" hangingPunct="0">
              <a:defRPr sz="9300">
                <a:solidFill>
                  <a:schemeClr val="tx1"/>
                </a:solidFill>
                <a:latin typeface="Arial" charset="0"/>
              </a:defRPr>
            </a:lvl5pPr>
            <a:lvl6pPr marL="2514600" indent="-228600" eaLnBrk="0" fontAlgn="base" hangingPunct="0">
              <a:spcBef>
                <a:spcPct val="0"/>
              </a:spcBef>
              <a:spcAft>
                <a:spcPct val="0"/>
              </a:spcAft>
              <a:defRPr sz="9300">
                <a:solidFill>
                  <a:schemeClr val="tx1"/>
                </a:solidFill>
                <a:latin typeface="Arial" charset="0"/>
              </a:defRPr>
            </a:lvl6pPr>
            <a:lvl7pPr marL="2971800" indent="-228600" eaLnBrk="0" fontAlgn="base" hangingPunct="0">
              <a:spcBef>
                <a:spcPct val="0"/>
              </a:spcBef>
              <a:spcAft>
                <a:spcPct val="0"/>
              </a:spcAft>
              <a:defRPr sz="9300">
                <a:solidFill>
                  <a:schemeClr val="tx1"/>
                </a:solidFill>
                <a:latin typeface="Arial" charset="0"/>
              </a:defRPr>
            </a:lvl7pPr>
            <a:lvl8pPr marL="3429000" indent="-228600" eaLnBrk="0" fontAlgn="base" hangingPunct="0">
              <a:spcBef>
                <a:spcPct val="0"/>
              </a:spcBef>
              <a:spcAft>
                <a:spcPct val="0"/>
              </a:spcAft>
              <a:defRPr sz="9300">
                <a:solidFill>
                  <a:schemeClr val="tx1"/>
                </a:solidFill>
                <a:latin typeface="Arial" charset="0"/>
              </a:defRPr>
            </a:lvl8pPr>
            <a:lvl9pPr marL="3886200" indent="-228600" eaLnBrk="0" fontAlgn="base" hangingPunct="0">
              <a:spcBef>
                <a:spcPct val="0"/>
              </a:spcBef>
              <a:spcAft>
                <a:spcPct val="0"/>
              </a:spcAft>
              <a:defRPr sz="93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2175" rtl="0" eaLnBrk="0" fontAlgn="base" hangingPunct="0">
        <a:spcBef>
          <a:spcPct val="0"/>
        </a:spcBef>
        <a:spcAft>
          <a:spcPct val="0"/>
        </a:spcAft>
        <a:defRPr sz="22600">
          <a:solidFill>
            <a:schemeClr val="tx2"/>
          </a:solidFill>
          <a:latin typeface="+mj-lt"/>
          <a:ea typeface="+mj-ea"/>
          <a:cs typeface="+mj-cs"/>
        </a:defRPr>
      </a:lvl1pPr>
      <a:lvl2pPr algn="ctr" defTabSz="4702175" rtl="0" eaLnBrk="0" fontAlgn="base" hangingPunct="0">
        <a:spcBef>
          <a:spcPct val="0"/>
        </a:spcBef>
        <a:spcAft>
          <a:spcPct val="0"/>
        </a:spcAft>
        <a:defRPr sz="22600">
          <a:solidFill>
            <a:schemeClr val="tx2"/>
          </a:solidFill>
          <a:latin typeface="Arial" charset="0"/>
        </a:defRPr>
      </a:lvl2pPr>
      <a:lvl3pPr algn="ctr" defTabSz="4702175" rtl="0" eaLnBrk="0" fontAlgn="base" hangingPunct="0">
        <a:spcBef>
          <a:spcPct val="0"/>
        </a:spcBef>
        <a:spcAft>
          <a:spcPct val="0"/>
        </a:spcAft>
        <a:defRPr sz="22600">
          <a:solidFill>
            <a:schemeClr val="tx2"/>
          </a:solidFill>
          <a:latin typeface="Arial" charset="0"/>
        </a:defRPr>
      </a:lvl3pPr>
      <a:lvl4pPr algn="ctr" defTabSz="4702175" rtl="0" eaLnBrk="0" fontAlgn="base" hangingPunct="0">
        <a:spcBef>
          <a:spcPct val="0"/>
        </a:spcBef>
        <a:spcAft>
          <a:spcPct val="0"/>
        </a:spcAft>
        <a:defRPr sz="22600">
          <a:solidFill>
            <a:schemeClr val="tx2"/>
          </a:solidFill>
          <a:latin typeface="Arial" charset="0"/>
        </a:defRPr>
      </a:lvl4pPr>
      <a:lvl5pPr algn="ctr" defTabSz="4702175" rtl="0" eaLnBrk="0" fontAlgn="base" hangingPunct="0">
        <a:spcBef>
          <a:spcPct val="0"/>
        </a:spcBef>
        <a:spcAft>
          <a:spcPct val="0"/>
        </a:spcAft>
        <a:defRPr sz="22600">
          <a:solidFill>
            <a:schemeClr val="tx2"/>
          </a:solidFill>
          <a:latin typeface="Arial" charset="0"/>
        </a:defRPr>
      </a:lvl5pPr>
      <a:lvl6pPr marL="457200" algn="ctr" defTabSz="4702175" rtl="0" fontAlgn="base">
        <a:spcBef>
          <a:spcPct val="0"/>
        </a:spcBef>
        <a:spcAft>
          <a:spcPct val="0"/>
        </a:spcAft>
        <a:defRPr sz="22600">
          <a:solidFill>
            <a:schemeClr val="tx2"/>
          </a:solidFill>
          <a:latin typeface="Arial" charset="0"/>
        </a:defRPr>
      </a:lvl6pPr>
      <a:lvl7pPr marL="914400" algn="ctr" defTabSz="4702175" rtl="0" fontAlgn="base">
        <a:spcBef>
          <a:spcPct val="0"/>
        </a:spcBef>
        <a:spcAft>
          <a:spcPct val="0"/>
        </a:spcAft>
        <a:defRPr sz="22600">
          <a:solidFill>
            <a:schemeClr val="tx2"/>
          </a:solidFill>
          <a:latin typeface="Arial" charset="0"/>
        </a:defRPr>
      </a:lvl7pPr>
      <a:lvl8pPr marL="1371600" algn="ctr" defTabSz="4702175" rtl="0" fontAlgn="base">
        <a:spcBef>
          <a:spcPct val="0"/>
        </a:spcBef>
        <a:spcAft>
          <a:spcPct val="0"/>
        </a:spcAft>
        <a:defRPr sz="22600">
          <a:solidFill>
            <a:schemeClr val="tx2"/>
          </a:solidFill>
          <a:latin typeface="Arial" charset="0"/>
        </a:defRPr>
      </a:lvl8pPr>
      <a:lvl9pPr marL="1828800" algn="ctr" defTabSz="4702175" rtl="0" fontAlgn="base">
        <a:spcBef>
          <a:spcPct val="0"/>
        </a:spcBef>
        <a:spcAft>
          <a:spcPct val="0"/>
        </a:spcAft>
        <a:defRPr sz="22600">
          <a:solidFill>
            <a:schemeClr val="tx2"/>
          </a:solidFill>
          <a:latin typeface="Arial" charset="0"/>
        </a:defRPr>
      </a:lvl9pPr>
    </p:titleStyle>
    <p:bodyStyle>
      <a:lvl1pPr marL="1763713" indent="-1763713" algn="l" defTabSz="4702175" rtl="0" eaLnBrk="0" fontAlgn="base" hangingPunct="0">
        <a:spcBef>
          <a:spcPct val="20000"/>
        </a:spcBef>
        <a:spcAft>
          <a:spcPct val="0"/>
        </a:spcAft>
        <a:buChar char="•"/>
        <a:defRPr sz="16500">
          <a:solidFill>
            <a:schemeClr val="tx1"/>
          </a:solidFill>
          <a:latin typeface="+mn-lt"/>
          <a:ea typeface="+mn-ea"/>
          <a:cs typeface="+mn-cs"/>
        </a:defRPr>
      </a:lvl1pPr>
      <a:lvl2pPr marL="3821113" indent="-1470025" algn="l" defTabSz="4702175" rtl="0" eaLnBrk="0" fontAlgn="base" hangingPunct="0">
        <a:spcBef>
          <a:spcPct val="20000"/>
        </a:spcBef>
        <a:spcAft>
          <a:spcPct val="0"/>
        </a:spcAft>
        <a:buChar char="–"/>
        <a:defRPr sz="14400">
          <a:solidFill>
            <a:schemeClr val="tx1"/>
          </a:solidFill>
          <a:latin typeface="+mn-lt"/>
        </a:defRPr>
      </a:lvl2pPr>
      <a:lvl3pPr marL="5878513" indent="-1176338" algn="l" defTabSz="4702175" rtl="0" eaLnBrk="0" fontAlgn="base" hangingPunct="0">
        <a:spcBef>
          <a:spcPct val="20000"/>
        </a:spcBef>
        <a:spcAft>
          <a:spcPct val="0"/>
        </a:spcAft>
        <a:buChar char="•"/>
        <a:defRPr sz="12300">
          <a:solidFill>
            <a:schemeClr val="tx1"/>
          </a:solidFill>
          <a:latin typeface="+mn-lt"/>
        </a:defRPr>
      </a:lvl3pPr>
      <a:lvl4pPr marL="8229600" indent="-1176338" algn="l" defTabSz="4702175" rtl="0" eaLnBrk="0" fontAlgn="base" hangingPunct="0">
        <a:spcBef>
          <a:spcPct val="20000"/>
        </a:spcBef>
        <a:spcAft>
          <a:spcPct val="0"/>
        </a:spcAft>
        <a:buChar char="–"/>
        <a:defRPr sz="10300">
          <a:solidFill>
            <a:schemeClr val="tx1"/>
          </a:solidFill>
          <a:latin typeface="+mn-lt"/>
        </a:defRPr>
      </a:lvl4pPr>
      <a:lvl5pPr marL="10580688" indent="-1174750" algn="l" defTabSz="4702175" rtl="0" eaLnBrk="0" fontAlgn="base" hangingPunct="0">
        <a:spcBef>
          <a:spcPct val="20000"/>
        </a:spcBef>
        <a:spcAft>
          <a:spcPct val="0"/>
        </a:spcAft>
        <a:buChar char="»"/>
        <a:defRPr sz="10300">
          <a:solidFill>
            <a:schemeClr val="tx1"/>
          </a:solidFill>
          <a:latin typeface="+mn-lt"/>
        </a:defRPr>
      </a:lvl5pPr>
      <a:lvl6pPr marL="11037888" indent="-1174750" algn="l" defTabSz="4702175" rtl="0" fontAlgn="base">
        <a:spcBef>
          <a:spcPct val="20000"/>
        </a:spcBef>
        <a:spcAft>
          <a:spcPct val="0"/>
        </a:spcAft>
        <a:buChar char="»"/>
        <a:defRPr sz="10300">
          <a:solidFill>
            <a:schemeClr val="tx1"/>
          </a:solidFill>
          <a:latin typeface="+mn-lt"/>
        </a:defRPr>
      </a:lvl6pPr>
      <a:lvl7pPr marL="11495088" indent="-1174750" algn="l" defTabSz="4702175" rtl="0" fontAlgn="base">
        <a:spcBef>
          <a:spcPct val="20000"/>
        </a:spcBef>
        <a:spcAft>
          <a:spcPct val="0"/>
        </a:spcAft>
        <a:buChar char="»"/>
        <a:defRPr sz="10300">
          <a:solidFill>
            <a:schemeClr val="tx1"/>
          </a:solidFill>
          <a:latin typeface="+mn-lt"/>
        </a:defRPr>
      </a:lvl7pPr>
      <a:lvl8pPr marL="11952288" indent="-1174750" algn="l" defTabSz="4702175" rtl="0" fontAlgn="base">
        <a:spcBef>
          <a:spcPct val="20000"/>
        </a:spcBef>
        <a:spcAft>
          <a:spcPct val="0"/>
        </a:spcAft>
        <a:buChar char="»"/>
        <a:defRPr sz="10300">
          <a:solidFill>
            <a:schemeClr val="tx1"/>
          </a:solidFill>
          <a:latin typeface="+mn-lt"/>
        </a:defRPr>
      </a:lvl8pPr>
      <a:lvl9pPr marL="12409488" indent="-1174750" algn="l" defTabSz="4702175"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uentesdesalud.org/" TargetMode="External"/><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Rectangle 108">
            <a:extLst>
              <a:ext uri="{FF2B5EF4-FFF2-40B4-BE49-F238E27FC236}">
                <a16:creationId xmlns:a16="http://schemas.microsoft.com/office/drawing/2014/main" id="{15A385AF-92B8-D24D-B066-55D4F9F51AE8}"/>
              </a:ext>
            </a:extLst>
          </p:cNvPr>
          <p:cNvSpPr>
            <a:spLocks noChangeArrowheads="1"/>
          </p:cNvSpPr>
          <p:nvPr/>
        </p:nvSpPr>
        <p:spPr bwMode="auto">
          <a:xfrm>
            <a:off x="5196229" y="21497984"/>
            <a:ext cx="8707438" cy="1481138"/>
          </a:xfrm>
          <a:prstGeom prst="rect">
            <a:avLst/>
          </a:prstGeom>
          <a:solidFill>
            <a:srgbClr val="008A5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dirty="0"/>
          </a:p>
        </p:txBody>
      </p:sp>
      <p:sp>
        <p:nvSpPr>
          <p:cNvPr id="13314" name="Rectangle 112">
            <a:extLst>
              <a:ext uri="{FF2B5EF4-FFF2-40B4-BE49-F238E27FC236}">
                <a16:creationId xmlns:a16="http://schemas.microsoft.com/office/drawing/2014/main" id="{2414A44F-E377-AA41-AAE7-2FD3CDF5A7B6}"/>
              </a:ext>
            </a:extLst>
          </p:cNvPr>
          <p:cNvSpPr>
            <a:spLocks noChangeArrowheads="1"/>
          </p:cNvSpPr>
          <p:nvPr/>
        </p:nvSpPr>
        <p:spPr bwMode="auto">
          <a:xfrm>
            <a:off x="24761952" y="21538848"/>
            <a:ext cx="9086609" cy="2863136"/>
          </a:xfrm>
          <a:prstGeom prst="rect">
            <a:avLst/>
          </a:prstGeom>
          <a:solidFill>
            <a:srgbClr val="008A5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dirty="0"/>
          </a:p>
        </p:txBody>
      </p:sp>
      <p:sp>
        <p:nvSpPr>
          <p:cNvPr id="13315" name="Text Box 113">
            <a:extLst>
              <a:ext uri="{FF2B5EF4-FFF2-40B4-BE49-F238E27FC236}">
                <a16:creationId xmlns:a16="http://schemas.microsoft.com/office/drawing/2014/main" id="{97C31804-619B-EA49-B16E-582B32D53C8B}"/>
              </a:ext>
            </a:extLst>
          </p:cNvPr>
          <p:cNvSpPr txBox="1">
            <a:spLocks noChangeArrowheads="1"/>
          </p:cNvSpPr>
          <p:nvPr/>
        </p:nvSpPr>
        <p:spPr bwMode="auto">
          <a:xfrm>
            <a:off x="23816938" y="21650851"/>
            <a:ext cx="11187987"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defTabSz="4702175">
              <a:spcBef>
                <a:spcPct val="20000"/>
              </a:spcBef>
              <a:buChar char="•"/>
              <a:defRPr sz="16500">
                <a:solidFill>
                  <a:schemeClr val="tx1"/>
                </a:solidFill>
                <a:latin typeface="Arial" panose="020B0604020202020204" pitchFamily="34" charset="0"/>
              </a:defRPr>
            </a:lvl1pPr>
            <a:lvl2pPr marL="742950" indent="-285750" defTabSz="4702175">
              <a:spcBef>
                <a:spcPct val="20000"/>
              </a:spcBef>
              <a:buChar char="–"/>
              <a:defRPr sz="14400">
                <a:solidFill>
                  <a:schemeClr val="tx1"/>
                </a:solidFill>
                <a:latin typeface="Arial" panose="020B0604020202020204" pitchFamily="34" charset="0"/>
              </a:defRPr>
            </a:lvl2pPr>
            <a:lvl3pPr marL="1143000" indent="-228600" defTabSz="4702175">
              <a:spcBef>
                <a:spcPct val="20000"/>
              </a:spcBef>
              <a:buChar char="•"/>
              <a:defRPr sz="12300">
                <a:solidFill>
                  <a:schemeClr val="tx1"/>
                </a:solidFill>
                <a:latin typeface="Arial" panose="020B0604020202020204" pitchFamily="34" charset="0"/>
              </a:defRPr>
            </a:lvl3pPr>
            <a:lvl4pPr marL="1600200" indent="-228600" defTabSz="4702175">
              <a:spcBef>
                <a:spcPct val="20000"/>
              </a:spcBef>
              <a:buChar char="–"/>
              <a:defRPr sz="10300">
                <a:solidFill>
                  <a:schemeClr val="tx1"/>
                </a:solidFill>
                <a:latin typeface="Arial" panose="020B0604020202020204" pitchFamily="34" charset="0"/>
              </a:defRPr>
            </a:lvl4pPr>
            <a:lvl5pPr marL="2057400" indent="-228600" defTabSz="4702175">
              <a:spcBef>
                <a:spcPct val="20000"/>
              </a:spcBef>
              <a:buChar char="»"/>
              <a:defRPr sz="10300">
                <a:solidFill>
                  <a:schemeClr val="tx1"/>
                </a:solidFill>
                <a:latin typeface="Arial" panose="020B0604020202020204" pitchFamily="34" charset="0"/>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9pPr>
          </a:lstStyle>
          <a:p>
            <a:pPr algn="ctr" eaLnBrk="1" hangingPunct="1">
              <a:spcBef>
                <a:spcPct val="0"/>
              </a:spcBef>
              <a:buFontTx/>
              <a:buNone/>
            </a:pPr>
            <a:r>
              <a:rPr lang="en-US" altLang="en-US" sz="5400" b="1" dirty="0">
                <a:solidFill>
                  <a:schemeClr val="bg1"/>
                </a:solidFill>
              </a:rPr>
              <a:t>ACCOMPLISHMENTS/</a:t>
            </a:r>
          </a:p>
          <a:p>
            <a:pPr algn="ctr" eaLnBrk="1" hangingPunct="1">
              <a:spcBef>
                <a:spcPct val="0"/>
              </a:spcBef>
              <a:buFontTx/>
              <a:buNone/>
            </a:pPr>
            <a:r>
              <a:rPr lang="en-US" altLang="en-US" sz="5400" b="1" dirty="0">
                <a:solidFill>
                  <a:schemeClr val="bg1"/>
                </a:solidFill>
              </a:rPr>
              <a:t>CHALLENGES/</a:t>
            </a:r>
          </a:p>
          <a:p>
            <a:pPr algn="ctr" eaLnBrk="1" hangingPunct="1">
              <a:spcBef>
                <a:spcPct val="0"/>
              </a:spcBef>
              <a:buFontTx/>
              <a:buNone/>
            </a:pPr>
            <a:r>
              <a:rPr lang="en-US" altLang="en-US" sz="5400" b="1" dirty="0">
                <a:solidFill>
                  <a:schemeClr val="bg1"/>
                </a:solidFill>
              </a:rPr>
              <a:t>JOYS</a:t>
            </a:r>
          </a:p>
        </p:txBody>
      </p:sp>
      <p:sp>
        <p:nvSpPr>
          <p:cNvPr id="13316" name="Rectangle 119">
            <a:extLst>
              <a:ext uri="{FF2B5EF4-FFF2-40B4-BE49-F238E27FC236}">
                <a16:creationId xmlns:a16="http://schemas.microsoft.com/office/drawing/2014/main" id="{6FA62C59-604B-3443-BADD-AC79FB3C41F1}"/>
              </a:ext>
            </a:extLst>
          </p:cNvPr>
          <p:cNvSpPr>
            <a:spLocks noChangeArrowheads="1"/>
          </p:cNvSpPr>
          <p:nvPr/>
        </p:nvSpPr>
        <p:spPr bwMode="auto">
          <a:xfrm>
            <a:off x="15109500" y="8175946"/>
            <a:ext cx="8707438" cy="1550987"/>
          </a:xfrm>
          <a:prstGeom prst="rect">
            <a:avLst/>
          </a:prstGeom>
          <a:solidFill>
            <a:srgbClr val="008A5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dirty="0"/>
          </a:p>
        </p:txBody>
      </p:sp>
      <p:sp>
        <p:nvSpPr>
          <p:cNvPr id="13317" name="Text Box 120">
            <a:extLst>
              <a:ext uri="{FF2B5EF4-FFF2-40B4-BE49-F238E27FC236}">
                <a16:creationId xmlns:a16="http://schemas.microsoft.com/office/drawing/2014/main" id="{420AD72F-E871-6043-B0BC-CB88D7AE773C}"/>
              </a:ext>
            </a:extLst>
          </p:cNvPr>
          <p:cNvSpPr txBox="1">
            <a:spLocks noChangeArrowheads="1"/>
          </p:cNvSpPr>
          <p:nvPr/>
        </p:nvSpPr>
        <p:spPr bwMode="auto">
          <a:xfrm>
            <a:off x="15381522" y="8525542"/>
            <a:ext cx="831529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702175">
              <a:spcBef>
                <a:spcPct val="20000"/>
              </a:spcBef>
              <a:buChar char="•"/>
              <a:defRPr sz="16500">
                <a:solidFill>
                  <a:schemeClr val="tx1"/>
                </a:solidFill>
                <a:latin typeface="Arial" panose="020B0604020202020204" pitchFamily="34" charset="0"/>
              </a:defRPr>
            </a:lvl1pPr>
            <a:lvl2pPr marL="742950" indent="-285750" defTabSz="4702175">
              <a:spcBef>
                <a:spcPct val="20000"/>
              </a:spcBef>
              <a:buChar char="–"/>
              <a:defRPr sz="14400">
                <a:solidFill>
                  <a:schemeClr val="tx1"/>
                </a:solidFill>
                <a:latin typeface="Arial" panose="020B0604020202020204" pitchFamily="34" charset="0"/>
              </a:defRPr>
            </a:lvl2pPr>
            <a:lvl3pPr marL="1143000" indent="-228600" defTabSz="4702175">
              <a:spcBef>
                <a:spcPct val="20000"/>
              </a:spcBef>
              <a:buChar char="•"/>
              <a:defRPr sz="12300">
                <a:solidFill>
                  <a:schemeClr val="tx1"/>
                </a:solidFill>
                <a:latin typeface="Arial" panose="020B0604020202020204" pitchFamily="34" charset="0"/>
              </a:defRPr>
            </a:lvl3pPr>
            <a:lvl4pPr marL="1600200" indent="-228600" defTabSz="4702175">
              <a:spcBef>
                <a:spcPct val="20000"/>
              </a:spcBef>
              <a:buChar char="–"/>
              <a:defRPr sz="10300">
                <a:solidFill>
                  <a:schemeClr val="tx1"/>
                </a:solidFill>
                <a:latin typeface="Arial" panose="020B0604020202020204" pitchFamily="34" charset="0"/>
              </a:defRPr>
            </a:lvl4pPr>
            <a:lvl5pPr marL="2057400" indent="-228600" defTabSz="4702175">
              <a:spcBef>
                <a:spcPct val="20000"/>
              </a:spcBef>
              <a:buChar char="»"/>
              <a:defRPr sz="10300">
                <a:solidFill>
                  <a:schemeClr val="tx1"/>
                </a:solidFill>
                <a:latin typeface="Arial" panose="020B0604020202020204" pitchFamily="34" charset="0"/>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9pPr>
          </a:lstStyle>
          <a:p>
            <a:pPr algn="ctr" eaLnBrk="1" hangingPunct="1">
              <a:spcBef>
                <a:spcPct val="0"/>
              </a:spcBef>
              <a:buFontTx/>
              <a:buNone/>
            </a:pPr>
            <a:r>
              <a:rPr lang="en-US" altLang="en-US" sz="5400" b="1" dirty="0">
                <a:solidFill>
                  <a:schemeClr val="bg1"/>
                </a:solidFill>
              </a:rPr>
              <a:t>COMMUNITY PARTNER </a:t>
            </a:r>
          </a:p>
        </p:txBody>
      </p:sp>
      <p:sp>
        <p:nvSpPr>
          <p:cNvPr id="13318" name="Rectangle 121">
            <a:extLst>
              <a:ext uri="{FF2B5EF4-FFF2-40B4-BE49-F238E27FC236}">
                <a16:creationId xmlns:a16="http://schemas.microsoft.com/office/drawing/2014/main" id="{36AAF339-9C92-444A-97A9-358775BCDF58}"/>
              </a:ext>
            </a:extLst>
          </p:cNvPr>
          <p:cNvSpPr>
            <a:spLocks noChangeArrowheads="1"/>
          </p:cNvSpPr>
          <p:nvPr/>
        </p:nvSpPr>
        <p:spPr bwMode="auto">
          <a:xfrm>
            <a:off x="2586038" y="9903658"/>
            <a:ext cx="34114653" cy="4473230"/>
          </a:xfrm>
          <a:prstGeom prst="rect">
            <a:avLst/>
          </a:prstGeom>
          <a:noFill/>
          <a:ln w="76200">
            <a:solidFill>
              <a:srgbClr val="008A5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dirty="0"/>
          </a:p>
        </p:txBody>
      </p:sp>
      <p:sp>
        <p:nvSpPr>
          <p:cNvPr id="13319" name="Rectangle 236">
            <a:extLst>
              <a:ext uri="{FF2B5EF4-FFF2-40B4-BE49-F238E27FC236}">
                <a16:creationId xmlns:a16="http://schemas.microsoft.com/office/drawing/2014/main" id="{9B26DC27-9938-914D-B92F-2262C167CE22}"/>
              </a:ext>
            </a:extLst>
          </p:cNvPr>
          <p:cNvSpPr>
            <a:spLocks noChangeArrowheads="1"/>
          </p:cNvSpPr>
          <p:nvPr/>
        </p:nvSpPr>
        <p:spPr bwMode="auto">
          <a:xfrm>
            <a:off x="15109500" y="35871864"/>
            <a:ext cx="8707438" cy="1481138"/>
          </a:xfrm>
          <a:prstGeom prst="rect">
            <a:avLst/>
          </a:prstGeom>
          <a:solidFill>
            <a:srgbClr val="008A5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dirty="0"/>
          </a:p>
        </p:txBody>
      </p:sp>
      <p:sp>
        <p:nvSpPr>
          <p:cNvPr id="13320" name="Rectangle 241">
            <a:extLst>
              <a:ext uri="{FF2B5EF4-FFF2-40B4-BE49-F238E27FC236}">
                <a16:creationId xmlns:a16="http://schemas.microsoft.com/office/drawing/2014/main" id="{2C9FE1A5-DF3E-664D-A2F4-7424616E0332}"/>
              </a:ext>
            </a:extLst>
          </p:cNvPr>
          <p:cNvSpPr>
            <a:spLocks noChangeArrowheads="1"/>
          </p:cNvSpPr>
          <p:nvPr/>
        </p:nvSpPr>
        <p:spPr bwMode="auto">
          <a:xfrm>
            <a:off x="1238250" y="11934825"/>
            <a:ext cx="10194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tabLst>
                <a:tab pos="495300" algn="l"/>
              </a:tabLst>
              <a:defRPr sz="16500">
                <a:solidFill>
                  <a:schemeClr val="tx1"/>
                </a:solidFill>
                <a:latin typeface="Arial" panose="020B0604020202020204" pitchFamily="34" charset="0"/>
              </a:defRPr>
            </a:lvl1pPr>
            <a:lvl2pPr marL="742950" indent="-285750">
              <a:spcBef>
                <a:spcPct val="20000"/>
              </a:spcBef>
              <a:buChar char="–"/>
              <a:tabLst>
                <a:tab pos="495300" algn="l"/>
              </a:tabLst>
              <a:defRPr sz="14400">
                <a:solidFill>
                  <a:schemeClr val="tx1"/>
                </a:solidFill>
                <a:latin typeface="Arial" panose="020B0604020202020204" pitchFamily="34" charset="0"/>
              </a:defRPr>
            </a:lvl2pPr>
            <a:lvl3pPr marL="1143000" indent="-228600">
              <a:spcBef>
                <a:spcPct val="20000"/>
              </a:spcBef>
              <a:buChar char="•"/>
              <a:tabLst>
                <a:tab pos="495300" algn="l"/>
              </a:tabLst>
              <a:defRPr sz="12300">
                <a:solidFill>
                  <a:schemeClr val="tx1"/>
                </a:solidFill>
                <a:latin typeface="Arial" panose="020B0604020202020204" pitchFamily="34" charset="0"/>
              </a:defRPr>
            </a:lvl3pPr>
            <a:lvl4pPr marL="1600200" indent="-228600">
              <a:spcBef>
                <a:spcPct val="20000"/>
              </a:spcBef>
              <a:buChar char="–"/>
              <a:tabLst>
                <a:tab pos="495300" algn="l"/>
              </a:tabLst>
              <a:defRPr sz="10300">
                <a:solidFill>
                  <a:schemeClr val="tx1"/>
                </a:solidFill>
                <a:latin typeface="Arial" panose="020B0604020202020204" pitchFamily="34" charset="0"/>
              </a:defRPr>
            </a:lvl4pPr>
            <a:lvl5pPr marL="2057400" indent="-228600">
              <a:spcBef>
                <a:spcPct val="20000"/>
              </a:spcBef>
              <a:buChar char="»"/>
              <a:tabLst>
                <a:tab pos="495300" algn="l"/>
              </a:tabLst>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495300" algn="l"/>
              </a:tabLst>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495300" algn="l"/>
              </a:tabLst>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495300" algn="l"/>
              </a:tabLst>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495300" algn="l"/>
              </a:tabLst>
              <a:defRPr sz="10300">
                <a:solidFill>
                  <a:schemeClr val="tx1"/>
                </a:solidFill>
                <a:latin typeface="Arial" panose="020B0604020202020204" pitchFamily="34" charset="0"/>
              </a:defRPr>
            </a:lvl9pPr>
          </a:lstStyle>
          <a:p>
            <a:pPr eaLnBrk="1" hangingPunct="1">
              <a:spcBef>
                <a:spcPct val="0"/>
              </a:spcBef>
              <a:buFontTx/>
              <a:buNone/>
            </a:pPr>
            <a:endParaRPr lang="en-US" altLang="en-US" sz="2800" dirty="0"/>
          </a:p>
        </p:txBody>
      </p:sp>
      <p:sp>
        <p:nvSpPr>
          <p:cNvPr id="13321" name="Rectangle 242">
            <a:extLst>
              <a:ext uri="{FF2B5EF4-FFF2-40B4-BE49-F238E27FC236}">
                <a16:creationId xmlns:a16="http://schemas.microsoft.com/office/drawing/2014/main" id="{77E0B065-FB59-8F46-AD04-14EDCCB134CE}"/>
              </a:ext>
            </a:extLst>
          </p:cNvPr>
          <p:cNvSpPr>
            <a:spLocks noChangeArrowheads="1"/>
          </p:cNvSpPr>
          <p:nvPr/>
        </p:nvSpPr>
        <p:spPr bwMode="auto">
          <a:xfrm>
            <a:off x="1182688" y="23264813"/>
            <a:ext cx="10307637"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algn="ctr" eaLnBrk="1" hangingPunct="1">
              <a:spcBef>
                <a:spcPct val="0"/>
              </a:spcBef>
              <a:buFontTx/>
              <a:buNone/>
            </a:pPr>
            <a:endParaRPr lang="en-US" altLang="en-US" sz="2800" dirty="0"/>
          </a:p>
          <a:p>
            <a:pPr algn="ctr">
              <a:spcBef>
                <a:spcPct val="0"/>
              </a:spcBef>
              <a:buFontTx/>
              <a:buNone/>
            </a:pPr>
            <a:endParaRPr lang="en-US" altLang="en-US" sz="2800" dirty="0"/>
          </a:p>
        </p:txBody>
      </p:sp>
      <p:sp>
        <p:nvSpPr>
          <p:cNvPr id="13322" name="Text Box 120">
            <a:extLst>
              <a:ext uri="{FF2B5EF4-FFF2-40B4-BE49-F238E27FC236}">
                <a16:creationId xmlns:a16="http://schemas.microsoft.com/office/drawing/2014/main" id="{46426603-BDCF-3C41-98F7-9B764A952E33}"/>
              </a:ext>
            </a:extLst>
          </p:cNvPr>
          <p:cNvSpPr txBox="1">
            <a:spLocks noChangeArrowheads="1"/>
          </p:cNvSpPr>
          <p:nvPr/>
        </p:nvSpPr>
        <p:spPr bwMode="auto">
          <a:xfrm>
            <a:off x="5835629" y="21777333"/>
            <a:ext cx="742863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702175">
              <a:spcBef>
                <a:spcPct val="20000"/>
              </a:spcBef>
              <a:buChar char="•"/>
              <a:defRPr sz="16500">
                <a:solidFill>
                  <a:schemeClr val="tx1"/>
                </a:solidFill>
                <a:latin typeface="Arial" panose="020B0604020202020204" pitchFamily="34" charset="0"/>
              </a:defRPr>
            </a:lvl1pPr>
            <a:lvl2pPr marL="742950" indent="-285750" defTabSz="4702175">
              <a:spcBef>
                <a:spcPct val="20000"/>
              </a:spcBef>
              <a:buChar char="–"/>
              <a:defRPr sz="14400">
                <a:solidFill>
                  <a:schemeClr val="tx1"/>
                </a:solidFill>
                <a:latin typeface="Arial" panose="020B0604020202020204" pitchFamily="34" charset="0"/>
              </a:defRPr>
            </a:lvl2pPr>
            <a:lvl3pPr marL="1143000" indent="-228600" defTabSz="4702175">
              <a:spcBef>
                <a:spcPct val="20000"/>
              </a:spcBef>
              <a:buChar char="•"/>
              <a:defRPr sz="12300">
                <a:solidFill>
                  <a:schemeClr val="tx1"/>
                </a:solidFill>
                <a:latin typeface="Arial" panose="020B0604020202020204" pitchFamily="34" charset="0"/>
              </a:defRPr>
            </a:lvl3pPr>
            <a:lvl4pPr marL="1600200" indent="-228600" defTabSz="4702175">
              <a:spcBef>
                <a:spcPct val="20000"/>
              </a:spcBef>
              <a:buChar char="–"/>
              <a:defRPr sz="10300">
                <a:solidFill>
                  <a:schemeClr val="tx1"/>
                </a:solidFill>
                <a:latin typeface="Arial" panose="020B0604020202020204" pitchFamily="34" charset="0"/>
              </a:defRPr>
            </a:lvl4pPr>
            <a:lvl5pPr marL="2057400" indent="-228600" defTabSz="4702175">
              <a:spcBef>
                <a:spcPct val="20000"/>
              </a:spcBef>
              <a:buChar char="»"/>
              <a:defRPr sz="10300">
                <a:solidFill>
                  <a:schemeClr val="tx1"/>
                </a:solidFill>
                <a:latin typeface="Arial" panose="020B0604020202020204" pitchFamily="34" charset="0"/>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9pPr>
          </a:lstStyle>
          <a:p>
            <a:pPr algn="ctr" eaLnBrk="1" hangingPunct="1">
              <a:spcBef>
                <a:spcPct val="0"/>
              </a:spcBef>
              <a:buFontTx/>
              <a:buNone/>
            </a:pPr>
            <a:r>
              <a:rPr lang="en-US" altLang="en-US" sz="5400" b="1" dirty="0">
                <a:solidFill>
                  <a:schemeClr val="bg1"/>
                </a:solidFill>
              </a:rPr>
              <a:t>TEAM’S EXPERIENCE</a:t>
            </a:r>
          </a:p>
        </p:txBody>
      </p:sp>
      <p:pic>
        <p:nvPicPr>
          <p:cNvPr id="13323" name="Picture 2">
            <a:extLst>
              <a:ext uri="{FF2B5EF4-FFF2-40B4-BE49-F238E27FC236}">
                <a16:creationId xmlns:a16="http://schemas.microsoft.com/office/drawing/2014/main" id="{4873616F-AF08-0542-9EC5-D0B811FD808E}"/>
              </a:ext>
            </a:extLst>
          </p:cNvPr>
          <p:cNvPicPr preferRelativeResize="0">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86038" y="317500"/>
            <a:ext cx="10396537"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5" name="TextBox 33">
            <a:extLst>
              <a:ext uri="{FF2B5EF4-FFF2-40B4-BE49-F238E27FC236}">
                <a16:creationId xmlns:a16="http://schemas.microsoft.com/office/drawing/2014/main" id="{7CD23BC6-8826-C74D-AF58-01A7997336E7}"/>
              </a:ext>
            </a:extLst>
          </p:cNvPr>
          <p:cNvSpPr txBox="1">
            <a:spLocks noChangeArrowheads="1"/>
          </p:cNvSpPr>
          <p:nvPr/>
        </p:nvSpPr>
        <p:spPr bwMode="auto">
          <a:xfrm>
            <a:off x="13999353" y="4895368"/>
            <a:ext cx="24405447" cy="2385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9300">
                <a:solidFill>
                  <a:schemeClr val="tx1"/>
                </a:solidFill>
                <a:latin typeface="Arial" panose="020B0604020202020204" pitchFamily="34" charset="0"/>
              </a:defRPr>
            </a:lvl1pPr>
            <a:lvl2pPr marL="742950" indent="-285750">
              <a:defRPr sz="9300">
                <a:solidFill>
                  <a:schemeClr val="tx1"/>
                </a:solidFill>
                <a:latin typeface="Arial" panose="020B0604020202020204" pitchFamily="34" charset="0"/>
              </a:defRPr>
            </a:lvl2pPr>
            <a:lvl3pPr marL="1143000" indent="-228600">
              <a:defRPr sz="9300">
                <a:solidFill>
                  <a:schemeClr val="tx1"/>
                </a:solidFill>
                <a:latin typeface="Arial" panose="020B0604020202020204" pitchFamily="34" charset="0"/>
              </a:defRPr>
            </a:lvl3pPr>
            <a:lvl4pPr marL="1600200" indent="-228600">
              <a:defRPr sz="9300">
                <a:solidFill>
                  <a:schemeClr val="tx1"/>
                </a:solidFill>
                <a:latin typeface="Arial" panose="020B0604020202020204" pitchFamily="34" charset="0"/>
              </a:defRPr>
            </a:lvl4pPr>
            <a:lvl5pPr marL="2057400" indent="-228600">
              <a:defRPr sz="9300">
                <a:solidFill>
                  <a:schemeClr val="tx1"/>
                </a:solidFill>
                <a:latin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Arial" panose="020B0604020202020204" pitchFamily="34" charset="0"/>
              </a:defRPr>
            </a:lvl9pPr>
          </a:lstStyle>
          <a:p>
            <a:pPr>
              <a:spcBef>
                <a:spcPts val="300"/>
              </a:spcBef>
            </a:pPr>
            <a:r>
              <a:rPr lang="en-US" altLang="en-US" sz="3600" u="sng" dirty="0">
                <a:ln w="0"/>
                <a:effectLst>
                  <a:outerShdw blurRad="38100" dist="19050" dir="2700000" algn="tl" rotWithShape="0">
                    <a:schemeClr val="dk1">
                      <a:alpha val="40000"/>
                    </a:schemeClr>
                  </a:outerShdw>
                </a:effectLst>
              </a:rPr>
              <a:t>Student Intern:</a:t>
            </a:r>
            <a:r>
              <a:rPr lang="en-US" altLang="en-US" sz="3600" dirty="0">
                <a:ln w="0"/>
                <a:effectLst>
                  <a:outerShdw blurRad="38100" dist="19050" dir="2700000" algn="tl" rotWithShape="0">
                    <a:schemeClr val="dk1">
                      <a:alpha val="40000"/>
                    </a:schemeClr>
                  </a:outerShdw>
                </a:effectLst>
              </a:rPr>
              <a:t> Brittany Chavez, Thomas Jefferson University, Sidney Kimmel Medical College Class of 2025</a:t>
            </a:r>
          </a:p>
          <a:p>
            <a:pPr>
              <a:spcBef>
                <a:spcPts val="300"/>
              </a:spcBef>
            </a:pPr>
            <a:r>
              <a:rPr lang="en-US" altLang="en-US" sz="3600" u="sng" dirty="0">
                <a:ln w="0"/>
                <a:effectLst>
                  <a:outerShdw blurRad="38100" dist="19050" dir="2700000" algn="tl" rotWithShape="0">
                    <a:schemeClr val="dk1">
                      <a:alpha val="40000"/>
                    </a:schemeClr>
                  </a:outerShdw>
                </a:effectLst>
              </a:rPr>
              <a:t>Academic Preceptor:</a:t>
            </a:r>
            <a:r>
              <a:rPr lang="en-US" altLang="en-US" sz="3600" dirty="0">
                <a:ln w="0"/>
                <a:effectLst>
                  <a:outerShdw blurRad="38100" dist="19050" dir="2700000" algn="tl" rotWithShape="0">
                    <a:schemeClr val="dk1">
                      <a:alpha val="40000"/>
                    </a:schemeClr>
                  </a:outerShdw>
                </a:effectLst>
              </a:rPr>
              <a:t> Maria Hervada-Page, MSS, Clinical Assistant Professor and Assistant Residency Director, SKMC at Thomas Jefferson University </a:t>
            </a:r>
          </a:p>
          <a:p>
            <a:pPr>
              <a:spcBef>
                <a:spcPts val="300"/>
              </a:spcBef>
            </a:pPr>
            <a:r>
              <a:rPr lang="en-US" altLang="en-US" sz="3600" u="sng" dirty="0">
                <a:ln w="0"/>
                <a:effectLst>
                  <a:outerShdw blurRad="38100" dist="19050" dir="2700000" algn="tl" rotWithShape="0">
                    <a:schemeClr val="dk1">
                      <a:alpha val="40000"/>
                    </a:schemeClr>
                  </a:outerShdw>
                </a:effectLst>
              </a:rPr>
              <a:t>Community Preceptor: </a:t>
            </a:r>
            <a:r>
              <a:rPr lang="en-US" altLang="en-US" sz="3600" dirty="0">
                <a:ln w="0"/>
                <a:effectLst>
                  <a:outerShdw blurRad="38100" dist="19050" dir="2700000" algn="tl" rotWithShape="0">
                    <a:schemeClr val="dk1">
                      <a:alpha val="40000"/>
                    </a:schemeClr>
                  </a:outerShdw>
                </a:effectLst>
              </a:rPr>
              <a:t>Leah Reisman, PhD, Health &amp; Wellness Director at Puentes de Salud </a:t>
            </a:r>
          </a:p>
        </p:txBody>
      </p:sp>
      <p:cxnSp>
        <p:nvCxnSpPr>
          <p:cNvPr id="13327" name="Straight Connector 7">
            <a:extLst>
              <a:ext uri="{FF2B5EF4-FFF2-40B4-BE49-F238E27FC236}">
                <a16:creationId xmlns:a16="http://schemas.microsoft.com/office/drawing/2014/main" id="{3BD223CA-BD78-A24A-8F31-0A973BC3C6B7}"/>
              </a:ext>
            </a:extLst>
          </p:cNvPr>
          <p:cNvCxnSpPr>
            <a:cxnSpLocks noChangeShapeType="1"/>
          </p:cNvCxnSpPr>
          <p:nvPr/>
        </p:nvCxnSpPr>
        <p:spPr bwMode="auto">
          <a:xfrm>
            <a:off x="1342247" y="7921084"/>
            <a:ext cx="36045775" cy="98425"/>
          </a:xfrm>
          <a:prstGeom prst="line">
            <a:avLst/>
          </a:prstGeom>
          <a:noFill/>
          <a:ln w="76200" algn="ctr">
            <a:solidFill>
              <a:srgbClr val="650360"/>
            </a:solidFill>
            <a:round/>
            <a:headEnd/>
            <a:tailEnd/>
          </a:ln>
          <a:extLst>
            <a:ext uri="{909E8E84-426E-40DD-AFC4-6F175D3DCCD1}">
              <a14:hiddenFill xmlns:a14="http://schemas.microsoft.com/office/drawing/2010/main">
                <a:noFill/>
              </a14:hiddenFill>
            </a:ext>
          </a:extLst>
        </p:spPr>
      </p:cxnSp>
      <p:sp>
        <p:nvSpPr>
          <p:cNvPr id="13328" name="Rectangle 8">
            <a:extLst>
              <a:ext uri="{FF2B5EF4-FFF2-40B4-BE49-F238E27FC236}">
                <a16:creationId xmlns:a16="http://schemas.microsoft.com/office/drawing/2014/main" id="{BC975B57-4110-5B45-8DAE-01DBC7C6A775}"/>
              </a:ext>
            </a:extLst>
          </p:cNvPr>
          <p:cNvSpPr>
            <a:spLocks noChangeArrowheads="1"/>
          </p:cNvSpPr>
          <p:nvPr/>
        </p:nvSpPr>
        <p:spPr bwMode="auto">
          <a:xfrm>
            <a:off x="6673879" y="9857393"/>
            <a:ext cx="25441664"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9300">
                <a:solidFill>
                  <a:schemeClr val="tx1"/>
                </a:solidFill>
                <a:latin typeface="Arial" panose="020B0604020202020204" pitchFamily="34" charset="0"/>
              </a:defRPr>
            </a:lvl1pPr>
            <a:lvl2pPr marL="742950" indent="-285750">
              <a:defRPr sz="9300">
                <a:solidFill>
                  <a:schemeClr val="tx1"/>
                </a:solidFill>
                <a:latin typeface="Arial" panose="020B0604020202020204" pitchFamily="34" charset="0"/>
              </a:defRPr>
            </a:lvl2pPr>
            <a:lvl3pPr marL="1143000" indent="-228600">
              <a:defRPr sz="9300">
                <a:solidFill>
                  <a:schemeClr val="tx1"/>
                </a:solidFill>
                <a:latin typeface="Arial" panose="020B0604020202020204" pitchFamily="34" charset="0"/>
              </a:defRPr>
            </a:lvl3pPr>
            <a:lvl4pPr marL="1600200" indent="-228600">
              <a:defRPr sz="9300">
                <a:solidFill>
                  <a:schemeClr val="tx1"/>
                </a:solidFill>
                <a:latin typeface="Arial" panose="020B0604020202020204" pitchFamily="34" charset="0"/>
              </a:defRPr>
            </a:lvl4pPr>
            <a:lvl5pPr marL="2057400" indent="-228600">
              <a:defRPr sz="9300">
                <a:solidFill>
                  <a:schemeClr val="tx1"/>
                </a:solidFill>
                <a:latin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Arial" panose="020B0604020202020204" pitchFamily="34" charset="0"/>
              </a:defRPr>
            </a:lvl9pPr>
          </a:lstStyle>
          <a:p>
            <a:pPr eaLnBrk="1" hangingPunct="1"/>
            <a:r>
              <a:rPr lang="en-US" altLang="en-US" sz="4000" dirty="0">
                <a:cs typeface="Arial" panose="020B0604020202020204" pitchFamily="34" charset="0"/>
              </a:rPr>
              <a:t>Puentes de Salud is located in South Philadelphia and provides the Latinx immigrant community medical services, educational programs, and other wellness programs for community building. These programs include food access, art, behavioral health, and medical-legal partnership. Their mission is to </a:t>
            </a:r>
            <a:r>
              <a:rPr lang="es-US" sz="4000" dirty="0"/>
              <a:t>partner with Philadelphia’s rapidly growing Latinx immigrant community to build long-term prosperity by addressing immediate education, health and social service needs</a:t>
            </a:r>
            <a:r>
              <a:rPr lang="en-US" altLang="en-US" sz="4000" dirty="0">
                <a:cs typeface="Arial" panose="020B0604020202020204" pitchFamily="34" charset="0"/>
              </a:rPr>
              <a:t>. They</a:t>
            </a:r>
            <a:r>
              <a:rPr lang="es-US" sz="4000" dirty="0"/>
              <a:t> offer integrated services to support full mental, emotional, and physical well-being from the individual to the community.</a:t>
            </a:r>
          </a:p>
          <a:p>
            <a:pPr eaLnBrk="1" hangingPunct="1"/>
            <a:r>
              <a:rPr lang="en-US" altLang="en-US" sz="4000" dirty="0">
                <a:cs typeface="Arial" panose="020B0604020202020204" pitchFamily="34" charset="0"/>
                <a:hlinkClick r:id="rId3"/>
              </a:rPr>
              <a:t>https://www.puentesdesalud.org</a:t>
            </a:r>
            <a:endParaRPr lang="en-US" altLang="en-US" sz="4000" dirty="0">
              <a:cs typeface="Arial" panose="020B0604020202020204" pitchFamily="34" charset="0"/>
            </a:endParaRPr>
          </a:p>
          <a:p>
            <a:pPr eaLnBrk="1" hangingPunct="1"/>
            <a:endParaRPr lang="en-US" altLang="en-US" sz="4000" dirty="0">
              <a:cs typeface="Arial" panose="020B0604020202020204" pitchFamily="34" charset="0"/>
            </a:endParaRPr>
          </a:p>
        </p:txBody>
      </p:sp>
      <p:sp>
        <p:nvSpPr>
          <p:cNvPr id="13329" name="Rectangle 9">
            <a:extLst>
              <a:ext uri="{FF2B5EF4-FFF2-40B4-BE49-F238E27FC236}">
                <a16:creationId xmlns:a16="http://schemas.microsoft.com/office/drawing/2014/main" id="{67ACAEEB-6EB4-5C4C-A5A3-6500AB30CDF0}"/>
              </a:ext>
            </a:extLst>
          </p:cNvPr>
          <p:cNvSpPr>
            <a:spLocks noChangeArrowheads="1"/>
          </p:cNvSpPr>
          <p:nvPr/>
        </p:nvSpPr>
        <p:spPr bwMode="auto">
          <a:xfrm>
            <a:off x="443131" y="22696305"/>
            <a:ext cx="13522437" cy="13018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9300">
                <a:solidFill>
                  <a:schemeClr val="tx1"/>
                </a:solidFill>
                <a:latin typeface="Arial" panose="020B0604020202020204" pitchFamily="34" charset="0"/>
              </a:defRPr>
            </a:lvl1pPr>
            <a:lvl2pPr marL="742950" indent="-285750">
              <a:defRPr sz="9300">
                <a:solidFill>
                  <a:schemeClr val="tx1"/>
                </a:solidFill>
                <a:latin typeface="Arial" panose="020B0604020202020204" pitchFamily="34" charset="0"/>
              </a:defRPr>
            </a:lvl2pPr>
            <a:lvl3pPr marL="1143000" indent="-228600">
              <a:defRPr sz="9300">
                <a:solidFill>
                  <a:schemeClr val="tx1"/>
                </a:solidFill>
                <a:latin typeface="Arial" panose="020B0604020202020204" pitchFamily="34" charset="0"/>
              </a:defRPr>
            </a:lvl3pPr>
            <a:lvl4pPr marL="1600200" indent="-228600">
              <a:defRPr sz="9300">
                <a:solidFill>
                  <a:schemeClr val="tx1"/>
                </a:solidFill>
                <a:latin typeface="Arial" panose="020B0604020202020204" pitchFamily="34" charset="0"/>
              </a:defRPr>
            </a:lvl4pPr>
            <a:lvl5pPr marL="2057400" indent="-228600">
              <a:defRPr sz="9300">
                <a:solidFill>
                  <a:schemeClr val="tx1"/>
                </a:solidFill>
                <a:latin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Arial" panose="020B0604020202020204" pitchFamily="34" charset="0"/>
              </a:defRPr>
            </a:lvl9pPr>
          </a:lstStyle>
          <a:p>
            <a:endParaRPr lang="en-US" altLang="en-US" sz="4000" dirty="0"/>
          </a:p>
          <a:p>
            <a:pPr marL="685800" indent="-685800">
              <a:buFont typeface="Arial" panose="020B0604020202020204" pitchFamily="34" charset="0"/>
              <a:buChar char="•"/>
            </a:pPr>
            <a:r>
              <a:rPr lang="en-US" altLang="en-US" sz="4000" dirty="0"/>
              <a:t>I supported the expansion of the behavioral and mental health services by conducting research for mental health training materials and culturally competent mental health screener tools for the Latinx immigrant community. I created an annotated bibliography that can be referenced by anyone else who will contribute to the training development. I adapted and translated relevant material so that it can be used to facilitate training sessions for the </a:t>
            </a:r>
            <a:r>
              <a:rPr lang="en-US" altLang="en-US" sz="4000" dirty="0" err="1"/>
              <a:t>promotoras</a:t>
            </a:r>
            <a:r>
              <a:rPr lang="en-US" altLang="en-US" sz="4000" dirty="0"/>
              <a:t>. </a:t>
            </a:r>
          </a:p>
          <a:p>
            <a:pPr marL="685800" indent="-685800">
              <a:buFont typeface="Arial" panose="020B0604020202020204" pitchFamily="34" charset="0"/>
              <a:buChar char="•"/>
            </a:pPr>
            <a:r>
              <a:rPr lang="en-US" altLang="en-US" sz="4000" dirty="0"/>
              <a:t>I assisted clients in the Food Pharmacy on Mondays and Thursdays as they picked up food and other essential items. I gathered recipes that will be handed out to clients. The recipes have suggestions for foods that are distributed but clients often have little experience with. </a:t>
            </a:r>
          </a:p>
          <a:p>
            <a:pPr marL="685800" indent="-685800">
              <a:buFont typeface="Arial" panose="020B0604020202020204" pitchFamily="34" charset="0"/>
              <a:buChar char="•"/>
            </a:pPr>
            <a:r>
              <a:rPr lang="en-US" altLang="en-US" sz="4000" dirty="0"/>
              <a:t>In response to the </a:t>
            </a:r>
            <a:r>
              <a:rPr lang="en-US" altLang="en-US" sz="4000" dirty="0" err="1"/>
              <a:t>promotoras</a:t>
            </a:r>
            <a:r>
              <a:rPr lang="en-US" altLang="en-US" sz="4000" dirty="0"/>
              <a:t>’ concerns of patients poorly managing their diabetes, I created a comprehensive guide for patients. The guide informs patients on symptoms, management, complications, and nutrition education.  </a:t>
            </a:r>
          </a:p>
        </p:txBody>
      </p:sp>
      <p:sp>
        <p:nvSpPr>
          <p:cNvPr id="13330" name="Rectangle 121">
            <a:extLst>
              <a:ext uri="{FF2B5EF4-FFF2-40B4-BE49-F238E27FC236}">
                <a16:creationId xmlns:a16="http://schemas.microsoft.com/office/drawing/2014/main" id="{3BC5191A-86B9-1745-BC81-0A52439DBC35}"/>
              </a:ext>
            </a:extLst>
          </p:cNvPr>
          <p:cNvSpPr>
            <a:spLocks noChangeArrowheads="1"/>
          </p:cNvSpPr>
          <p:nvPr/>
        </p:nvSpPr>
        <p:spPr bwMode="auto">
          <a:xfrm>
            <a:off x="270777" y="23155096"/>
            <a:ext cx="15566631" cy="12560158"/>
          </a:xfrm>
          <a:prstGeom prst="rect">
            <a:avLst/>
          </a:prstGeom>
          <a:noFill/>
          <a:ln w="76200">
            <a:solidFill>
              <a:srgbClr val="008A5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dirty="0"/>
          </a:p>
        </p:txBody>
      </p:sp>
      <p:sp>
        <p:nvSpPr>
          <p:cNvPr id="11" name="Rectangle 10">
            <a:extLst>
              <a:ext uri="{FF2B5EF4-FFF2-40B4-BE49-F238E27FC236}">
                <a16:creationId xmlns:a16="http://schemas.microsoft.com/office/drawing/2014/main" id="{C66A08B1-38C9-9749-B649-97A50DE70114}"/>
              </a:ext>
            </a:extLst>
          </p:cNvPr>
          <p:cNvSpPr/>
          <p:nvPr/>
        </p:nvSpPr>
        <p:spPr>
          <a:xfrm>
            <a:off x="26224650" y="24710645"/>
            <a:ext cx="11707891" cy="11172289"/>
          </a:xfrm>
          <a:prstGeom prst="rect">
            <a:avLst/>
          </a:prstGeom>
        </p:spPr>
        <p:txBody>
          <a:bodyPr wrap="square">
            <a:spAutoFit/>
          </a:bodyPr>
          <a:lstStyle/>
          <a:p>
            <a:pPr marL="685800" indent="-685800" eaLnBrk="1" hangingPunct="1">
              <a:buFont typeface="Arial" panose="020B0604020202020204" pitchFamily="34" charset="0"/>
              <a:buChar char="•"/>
              <a:defRPr/>
            </a:pPr>
            <a:r>
              <a:rPr lang="en-US" sz="4000" dirty="0">
                <a:cs typeface="Arial" panose="020B0604020202020204" pitchFamily="34" charset="0"/>
              </a:rPr>
              <a:t>I had meaningful conversations with the </a:t>
            </a:r>
            <a:r>
              <a:rPr lang="en-US" sz="4000" dirty="0" err="1">
                <a:cs typeface="Arial" panose="020B0604020202020204" pitchFamily="34" charset="0"/>
              </a:rPr>
              <a:t>promotoras</a:t>
            </a:r>
            <a:r>
              <a:rPr lang="en-US" sz="4000" dirty="0">
                <a:cs typeface="Arial" panose="020B0604020202020204" pitchFamily="34" charset="0"/>
              </a:rPr>
              <a:t> and learned how they the facilitate their consults or “</a:t>
            </a:r>
            <a:r>
              <a:rPr lang="en-US" sz="4000" dirty="0" err="1">
                <a:cs typeface="Arial" panose="020B0604020202020204" pitchFamily="34" charset="0"/>
              </a:rPr>
              <a:t>charlas</a:t>
            </a:r>
            <a:r>
              <a:rPr lang="en-US" sz="4000" dirty="0">
                <a:cs typeface="Arial" panose="020B0604020202020204" pitchFamily="34" charset="0"/>
              </a:rPr>
              <a:t>” with community members. They provide a comfortable and trusting environment for patients to learn how to manage their conditions. These conversations helped me develop an appropriate diabetes guide for patients. Near the end of my experience I led a meeting in which I presented my materials. I received great feedback from the Food Pharmacy team and medical providers in the clinic. </a:t>
            </a:r>
          </a:p>
          <a:p>
            <a:pPr marL="685800" indent="-685800" eaLnBrk="1" hangingPunct="1">
              <a:buFont typeface="Arial" panose="020B0604020202020204" pitchFamily="34" charset="0"/>
              <a:buChar char="•"/>
              <a:defRPr/>
            </a:pPr>
            <a:r>
              <a:rPr lang="en-US" sz="4000" dirty="0">
                <a:cs typeface="Arial" panose="020B0604020202020204" pitchFamily="34" charset="0"/>
              </a:rPr>
              <a:t>I helped the food access and case management coordinator provide clients with a variety of services; financial, medical and other important documentation. I had the opportunity to take the lead on my own clients and enjoyed getting to know them as I assisted them. </a:t>
            </a:r>
          </a:p>
        </p:txBody>
      </p:sp>
      <p:sp>
        <p:nvSpPr>
          <p:cNvPr id="13332" name="Rectangle 121">
            <a:extLst>
              <a:ext uri="{FF2B5EF4-FFF2-40B4-BE49-F238E27FC236}">
                <a16:creationId xmlns:a16="http://schemas.microsoft.com/office/drawing/2014/main" id="{2FEB24C9-49F2-C946-BF51-D0626BECEBB0}"/>
              </a:ext>
            </a:extLst>
          </p:cNvPr>
          <p:cNvSpPr>
            <a:spLocks noChangeArrowheads="1"/>
          </p:cNvSpPr>
          <p:nvPr/>
        </p:nvSpPr>
        <p:spPr bwMode="auto">
          <a:xfrm>
            <a:off x="3767328" y="37648347"/>
            <a:ext cx="29370528" cy="5748376"/>
          </a:xfrm>
          <a:prstGeom prst="rect">
            <a:avLst/>
          </a:prstGeom>
          <a:noFill/>
          <a:ln w="76200">
            <a:solidFill>
              <a:srgbClr val="008A5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dirty="0"/>
          </a:p>
        </p:txBody>
      </p:sp>
      <p:sp>
        <p:nvSpPr>
          <p:cNvPr id="13333" name="Rectangle 11">
            <a:extLst>
              <a:ext uri="{FF2B5EF4-FFF2-40B4-BE49-F238E27FC236}">
                <a16:creationId xmlns:a16="http://schemas.microsoft.com/office/drawing/2014/main" id="{DC993D54-57A2-9F42-BB76-770B64130D3E}"/>
              </a:ext>
            </a:extLst>
          </p:cNvPr>
          <p:cNvSpPr>
            <a:spLocks noChangeArrowheads="1"/>
          </p:cNvSpPr>
          <p:nvPr/>
        </p:nvSpPr>
        <p:spPr bwMode="auto">
          <a:xfrm>
            <a:off x="3936750" y="37864753"/>
            <a:ext cx="2920110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9300">
                <a:solidFill>
                  <a:schemeClr val="tx1"/>
                </a:solidFill>
                <a:latin typeface="Arial" panose="020B0604020202020204" pitchFamily="34" charset="0"/>
              </a:defRPr>
            </a:lvl1pPr>
            <a:lvl2pPr marL="1028700">
              <a:defRPr sz="9300">
                <a:solidFill>
                  <a:schemeClr val="tx1"/>
                </a:solidFill>
                <a:latin typeface="Arial" panose="020B0604020202020204" pitchFamily="34" charset="0"/>
              </a:defRPr>
            </a:lvl2pPr>
            <a:lvl3pPr marL="1143000" indent="-228600">
              <a:defRPr sz="9300">
                <a:solidFill>
                  <a:schemeClr val="tx1"/>
                </a:solidFill>
                <a:latin typeface="Arial" panose="020B0604020202020204" pitchFamily="34" charset="0"/>
              </a:defRPr>
            </a:lvl3pPr>
            <a:lvl4pPr marL="1600200" indent="-228600">
              <a:defRPr sz="9300">
                <a:solidFill>
                  <a:schemeClr val="tx1"/>
                </a:solidFill>
                <a:latin typeface="Arial" panose="020B0604020202020204" pitchFamily="34" charset="0"/>
              </a:defRPr>
            </a:lvl4pPr>
            <a:lvl5pPr marL="2057400" indent="-228600">
              <a:defRPr sz="9300">
                <a:solidFill>
                  <a:schemeClr val="tx1"/>
                </a:solidFill>
                <a:latin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Arial" panose="020B0604020202020204" pitchFamily="34" charset="0"/>
              </a:defRPr>
            </a:lvl9pPr>
          </a:lstStyle>
          <a:p>
            <a:r>
              <a:rPr lang="en-US" altLang="en-US" sz="4400" dirty="0"/>
              <a:t>My internship at Puentes de Salud taught me that there is power in community and it can be extremely challenging for undocumented, Spanish-speaking families to find this when they settle in this country. Whether I was helping a client with a financial assistance program or having a </a:t>
            </a:r>
            <a:r>
              <a:rPr lang="en-US" altLang="en-US" sz="4400" dirty="0" err="1"/>
              <a:t>promotora</a:t>
            </a:r>
            <a:r>
              <a:rPr lang="en-US" altLang="en-US" sz="4400" dirty="0"/>
              <a:t> teach me portion sizes using the palm of my hand, I felt a sense of belonging. Part of that is because I am a brown, native Spanish-speaking woman whose own mother had to navigate the system in similar ways to patients I have met at Puentes. However, it is also because Puentes de Salud has staff that is willing to accommodate for and meet patients where they are in their health and healing journeys. Throughout my career I will reflect on my experience at Puentes de Salud and be reminded that empowering my community is possible when all social determinants of health are taken into account.  </a:t>
            </a:r>
            <a:endParaRPr lang="en-US" altLang="en-US" sz="3600" dirty="0"/>
          </a:p>
        </p:txBody>
      </p:sp>
      <p:sp>
        <p:nvSpPr>
          <p:cNvPr id="13334" name="Text Box 120">
            <a:extLst>
              <a:ext uri="{FF2B5EF4-FFF2-40B4-BE49-F238E27FC236}">
                <a16:creationId xmlns:a16="http://schemas.microsoft.com/office/drawing/2014/main" id="{4FC32BE1-0CAF-344B-B293-E0A9AE3A1BB5}"/>
              </a:ext>
            </a:extLst>
          </p:cNvPr>
          <p:cNvSpPr txBox="1">
            <a:spLocks noChangeArrowheads="1"/>
          </p:cNvSpPr>
          <p:nvPr/>
        </p:nvSpPr>
        <p:spPr bwMode="auto">
          <a:xfrm>
            <a:off x="17060878" y="36199818"/>
            <a:ext cx="46085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702175">
              <a:spcBef>
                <a:spcPct val="20000"/>
              </a:spcBef>
              <a:buChar char="•"/>
              <a:defRPr sz="16500">
                <a:solidFill>
                  <a:schemeClr val="tx1"/>
                </a:solidFill>
                <a:latin typeface="Arial" panose="020B0604020202020204" pitchFamily="34" charset="0"/>
              </a:defRPr>
            </a:lvl1pPr>
            <a:lvl2pPr marL="742950" indent="-285750" defTabSz="4702175">
              <a:spcBef>
                <a:spcPct val="20000"/>
              </a:spcBef>
              <a:buChar char="–"/>
              <a:defRPr sz="14400">
                <a:solidFill>
                  <a:schemeClr val="tx1"/>
                </a:solidFill>
                <a:latin typeface="Arial" panose="020B0604020202020204" pitchFamily="34" charset="0"/>
              </a:defRPr>
            </a:lvl2pPr>
            <a:lvl3pPr marL="1143000" indent="-228600" defTabSz="4702175">
              <a:spcBef>
                <a:spcPct val="20000"/>
              </a:spcBef>
              <a:buChar char="•"/>
              <a:defRPr sz="12300">
                <a:solidFill>
                  <a:schemeClr val="tx1"/>
                </a:solidFill>
                <a:latin typeface="Arial" panose="020B0604020202020204" pitchFamily="34" charset="0"/>
              </a:defRPr>
            </a:lvl3pPr>
            <a:lvl4pPr marL="1600200" indent="-228600" defTabSz="4702175">
              <a:spcBef>
                <a:spcPct val="20000"/>
              </a:spcBef>
              <a:buChar char="–"/>
              <a:defRPr sz="10300">
                <a:solidFill>
                  <a:schemeClr val="tx1"/>
                </a:solidFill>
                <a:latin typeface="Arial" panose="020B0604020202020204" pitchFamily="34" charset="0"/>
              </a:defRPr>
            </a:lvl4pPr>
            <a:lvl5pPr marL="2057400" indent="-228600" defTabSz="4702175">
              <a:spcBef>
                <a:spcPct val="20000"/>
              </a:spcBef>
              <a:buChar char="»"/>
              <a:defRPr sz="10300">
                <a:solidFill>
                  <a:schemeClr val="tx1"/>
                </a:solidFill>
                <a:latin typeface="Arial" panose="020B0604020202020204" pitchFamily="34" charset="0"/>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9pPr>
          </a:lstStyle>
          <a:p>
            <a:pPr algn="ctr" eaLnBrk="1" hangingPunct="1">
              <a:spcBef>
                <a:spcPct val="0"/>
              </a:spcBef>
              <a:buFontTx/>
              <a:buNone/>
            </a:pPr>
            <a:r>
              <a:rPr lang="en-US" altLang="en-US" sz="5400" b="1" dirty="0">
                <a:solidFill>
                  <a:schemeClr val="bg1"/>
                </a:solidFill>
              </a:rPr>
              <a:t>REFLECTION</a:t>
            </a:r>
          </a:p>
        </p:txBody>
      </p:sp>
      <p:sp>
        <p:nvSpPr>
          <p:cNvPr id="13335" name="Rectangle 121">
            <a:extLst>
              <a:ext uri="{FF2B5EF4-FFF2-40B4-BE49-F238E27FC236}">
                <a16:creationId xmlns:a16="http://schemas.microsoft.com/office/drawing/2014/main" id="{AAB8503B-E613-214D-B35E-7920F4C21DB0}"/>
              </a:ext>
            </a:extLst>
          </p:cNvPr>
          <p:cNvSpPr>
            <a:spLocks noChangeArrowheads="1"/>
          </p:cNvSpPr>
          <p:nvPr/>
        </p:nvSpPr>
        <p:spPr bwMode="auto">
          <a:xfrm>
            <a:off x="16009762" y="24581026"/>
            <a:ext cx="22124261" cy="11134228"/>
          </a:xfrm>
          <a:prstGeom prst="rect">
            <a:avLst/>
          </a:prstGeom>
          <a:noFill/>
          <a:ln w="76200">
            <a:solidFill>
              <a:srgbClr val="008A5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dirty="0"/>
          </a:p>
        </p:txBody>
      </p:sp>
      <p:sp>
        <p:nvSpPr>
          <p:cNvPr id="27" name="Rectangle 119">
            <a:extLst>
              <a:ext uri="{FF2B5EF4-FFF2-40B4-BE49-F238E27FC236}">
                <a16:creationId xmlns:a16="http://schemas.microsoft.com/office/drawing/2014/main" id="{87B99637-8408-3846-9624-ADD82108351E}"/>
              </a:ext>
            </a:extLst>
          </p:cNvPr>
          <p:cNvSpPr>
            <a:spLocks noChangeArrowheads="1"/>
          </p:cNvSpPr>
          <p:nvPr/>
        </p:nvSpPr>
        <p:spPr bwMode="auto">
          <a:xfrm>
            <a:off x="14877533" y="14764035"/>
            <a:ext cx="9323268" cy="1550987"/>
          </a:xfrm>
          <a:prstGeom prst="rect">
            <a:avLst/>
          </a:prstGeom>
          <a:solidFill>
            <a:srgbClr val="008A5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dirty="0"/>
          </a:p>
        </p:txBody>
      </p:sp>
      <p:sp>
        <p:nvSpPr>
          <p:cNvPr id="28" name="Text Box 120">
            <a:extLst>
              <a:ext uri="{FF2B5EF4-FFF2-40B4-BE49-F238E27FC236}">
                <a16:creationId xmlns:a16="http://schemas.microsoft.com/office/drawing/2014/main" id="{C5393AD9-B0ED-E84D-952E-88A5F0641343}"/>
              </a:ext>
            </a:extLst>
          </p:cNvPr>
          <p:cNvSpPr txBox="1">
            <a:spLocks noChangeArrowheads="1"/>
          </p:cNvSpPr>
          <p:nvPr/>
        </p:nvSpPr>
        <p:spPr bwMode="auto">
          <a:xfrm>
            <a:off x="15157197" y="15106482"/>
            <a:ext cx="876393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702175">
              <a:spcBef>
                <a:spcPct val="20000"/>
              </a:spcBef>
              <a:buChar char="•"/>
              <a:defRPr sz="16500">
                <a:solidFill>
                  <a:schemeClr val="tx1"/>
                </a:solidFill>
                <a:latin typeface="Arial" panose="020B0604020202020204" pitchFamily="34" charset="0"/>
              </a:defRPr>
            </a:lvl1pPr>
            <a:lvl2pPr marL="742950" indent="-285750" defTabSz="4702175">
              <a:spcBef>
                <a:spcPct val="20000"/>
              </a:spcBef>
              <a:buChar char="–"/>
              <a:defRPr sz="14400">
                <a:solidFill>
                  <a:schemeClr val="tx1"/>
                </a:solidFill>
                <a:latin typeface="Arial" panose="020B0604020202020204" pitchFamily="34" charset="0"/>
              </a:defRPr>
            </a:lvl2pPr>
            <a:lvl3pPr marL="1143000" indent="-228600" defTabSz="4702175">
              <a:spcBef>
                <a:spcPct val="20000"/>
              </a:spcBef>
              <a:buChar char="•"/>
              <a:defRPr sz="12300">
                <a:solidFill>
                  <a:schemeClr val="tx1"/>
                </a:solidFill>
                <a:latin typeface="Arial" panose="020B0604020202020204" pitchFamily="34" charset="0"/>
              </a:defRPr>
            </a:lvl3pPr>
            <a:lvl4pPr marL="1600200" indent="-228600" defTabSz="4702175">
              <a:spcBef>
                <a:spcPct val="20000"/>
              </a:spcBef>
              <a:buChar char="–"/>
              <a:defRPr sz="10300">
                <a:solidFill>
                  <a:schemeClr val="tx1"/>
                </a:solidFill>
                <a:latin typeface="Arial" panose="020B0604020202020204" pitchFamily="34" charset="0"/>
              </a:defRPr>
            </a:lvl4pPr>
            <a:lvl5pPr marL="2057400" indent="-228600" defTabSz="4702175">
              <a:spcBef>
                <a:spcPct val="20000"/>
              </a:spcBef>
              <a:buChar char="»"/>
              <a:defRPr sz="10300">
                <a:solidFill>
                  <a:schemeClr val="tx1"/>
                </a:solidFill>
                <a:latin typeface="Arial" panose="020B0604020202020204" pitchFamily="34" charset="0"/>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9pPr>
          </a:lstStyle>
          <a:p>
            <a:pPr algn="ctr" eaLnBrk="1" hangingPunct="1">
              <a:spcBef>
                <a:spcPct val="0"/>
              </a:spcBef>
              <a:buFontTx/>
              <a:buNone/>
            </a:pPr>
            <a:r>
              <a:rPr lang="en-US" altLang="en-US" sz="5400" b="1" dirty="0">
                <a:solidFill>
                  <a:schemeClr val="bg1"/>
                </a:solidFill>
              </a:rPr>
              <a:t>BACKGROUND/CONTEXT</a:t>
            </a:r>
          </a:p>
        </p:txBody>
      </p:sp>
      <p:sp>
        <p:nvSpPr>
          <p:cNvPr id="30" name="Rectangle 121">
            <a:extLst>
              <a:ext uri="{FF2B5EF4-FFF2-40B4-BE49-F238E27FC236}">
                <a16:creationId xmlns:a16="http://schemas.microsoft.com/office/drawing/2014/main" id="{1E3B1BAE-F154-5946-A9CF-4140A846451F}"/>
              </a:ext>
            </a:extLst>
          </p:cNvPr>
          <p:cNvSpPr>
            <a:spLocks noChangeArrowheads="1"/>
          </p:cNvSpPr>
          <p:nvPr/>
        </p:nvSpPr>
        <p:spPr bwMode="auto">
          <a:xfrm>
            <a:off x="2438085" y="16438350"/>
            <a:ext cx="34262606" cy="4883660"/>
          </a:xfrm>
          <a:prstGeom prst="rect">
            <a:avLst/>
          </a:prstGeom>
          <a:noFill/>
          <a:ln w="76200">
            <a:solidFill>
              <a:srgbClr val="008A5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dirty="0"/>
          </a:p>
        </p:txBody>
      </p:sp>
      <p:pic>
        <p:nvPicPr>
          <p:cNvPr id="1026" name="Picture 2" descr="Puentes de Salud-Nonprofit-Health-Wellness-Latino Immigrant-Philadelphia">
            <a:extLst>
              <a:ext uri="{FF2B5EF4-FFF2-40B4-BE49-F238E27FC236}">
                <a16:creationId xmlns:a16="http://schemas.microsoft.com/office/drawing/2014/main" id="{16E38AAE-348A-663B-019D-D641460E6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7895" y="10597207"/>
            <a:ext cx="3665805" cy="26334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omputational Medicine Center at Thomas Jefferson University | Big Data in  Precision Medicine, Novel Molecules &amp; Disease Research">
            <a:extLst>
              <a:ext uri="{FF2B5EF4-FFF2-40B4-BE49-F238E27FC236}">
                <a16:creationId xmlns:a16="http://schemas.microsoft.com/office/drawing/2014/main" id="{864E77D9-0B87-3110-454C-F0829830E50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53558" y="5067995"/>
            <a:ext cx="7979617" cy="245772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Puentes de Salud-Nonprofit-Health-Wellness-Latino Immigrant-Philadelphia">
            <a:extLst>
              <a:ext uri="{FF2B5EF4-FFF2-40B4-BE49-F238E27FC236}">
                <a16:creationId xmlns:a16="http://schemas.microsoft.com/office/drawing/2014/main" id="{6E1B8FF2-EDFD-E890-4C7D-FA52B45FD518}"/>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2737"/>
          <a:stretch/>
        </p:blipFill>
        <p:spPr bwMode="auto">
          <a:xfrm>
            <a:off x="32139276" y="10649195"/>
            <a:ext cx="4263492" cy="2748259"/>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D5769C14-666F-96EE-6DCC-47BC08BE815D}"/>
              </a:ext>
            </a:extLst>
          </p:cNvPr>
          <p:cNvSpPr txBox="1"/>
          <p:nvPr/>
        </p:nvSpPr>
        <p:spPr>
          <a:xfrm>
            <a:off x="14313155" y="1496174"/>
            <a:ext cx="23932148" cy="2954655"/>
          </a:xfrm>
          <a:prstGeom prst="rect">
            <a:avLst/>
          </a:prstGeom>
          <a:noFill/>
        </p:spPr>
        <p:txBody>
          <a:bodyPr wrap="square" rtlCol="0">
            <a:spAutoFit/>
          </a:bodyPr>
          <a:lstStyle/>
          <a:p>
            <a:r>
              <a:rPr lang="es-US" dirty="0"/>
              <a:t>Expansion of Health and Wellness Services at Puentes de Salud </a:t>
            </a:r>
          </a:p>
        </p:txBody>
      </p:sp>
      <p:pic>
        <p:nvPicPr>
          <p:cNvPr id="17" name="Imagen 16">
            <a:extLst>
              <a:ext uri="{FF2B5EF4-FFF2-40B4-BE49-F238E27FC236}">
                <a16:creationId xmlns:a16="http://schemas.microsoft.com/office/drawing/2014/main" id="{01E371E7-F83A-5A2E-C7D4-3C7048978AAF}"/>
              </a:ext>
            </a:extLst>
          </p:cNvPr>
          <p:cNvPicPr>
            <a:picLocks noChangeAspect="1"/>
          </p:cNvPicPr>
          <p:nvPr/>
        </p:nvPicPr>
        <p:blipFill rotWithShape="1">
          <a:blip r:embed="rId7">
            <a:alphaModFix/>
            <a:extLst>
              <a:ext uri="{28A0092B-C50C-407E-A947-70E740481C1C}">
                <a14:useLocalDpi xmlns:a14="http://schemas.microsoft.com/office/drawing/2010/main" val="0"/>
              </a:ext>
            </a:extLst>
          </a:blip>
          <a:srcRect l="3537" t="6762" r="4677" b="3874"/>
          <a:stretch/>
        </p:blipFill>
        <p:spPr>
          <a:xfrm>
            <a:off x="16300560" y="25306422"/>
            <a:ext cx="10645364" cy="5870134"/>
          </a:xfrm>
          <a:prstGeom prst="rect">
            <a:avLst/>
          </a:prstGeom>
        </p:spPr>
      </p:pic>
      <p:sp>
        <p:nvSpPr>
          <p:cNvPr id="10" name="Rectangle 2">
            <a:extLst>
              <a:ext uri="{FF2B5EF4-FFF2-40B4-BE49-F238E27FC236}">
                <a16:creationId xmlns:a16="http://schemas.microsoft.com/office/drawing/2014/main" id="{8E346BEF-6CAC-59DE-138B-E1BB32C440FB}"/>
              </a:ext>
            </a:extLst>
          </p:cNvPr>
          <p:cNvSpPr/>
          <p:nvPr/>
        </p:nvSpPr>
        <p:spPr>
          <a:xfrm>
            <a:off x="2525596" y="16415359"/>
            <a:ext cx="33441119" cy="5016758"/>
          </a:xfrm>
          <a:prstGeom prst="rect">
            <a:avLst/>
          </a:prstGeom>
        </p:spPr>
        <p:txBody>
          <a:bodyPr wrap="square">
            <a:spAutoFit/>
          </a:bodyPr>
          <a:lstStyle/>
          <a:p>
            <a:pPr marL="571500" indent="-571500">
              <a:buFont typeface="Arial" panose="020B0604020202020204" pitchFamily="34" charset="0"/>
              <a:buChar char="•"/>
            </a:pPr>
            <a:r>
              <a:rPr lang="en-US" sz="4000" dirty="0"/>
              <a:t>Previous studies have identified determinants of poor mental health and substance use disorders in the Latinx immigrant population. They result from enduring difficult conditions before, during and after migration. </a:t>
            </a:r>
            <a:r>
              <a:rPr lang="es-US" sz="4000" dirty="0"/>
              <a:t>In an analysis of ~6 months of Puentes’ 2021 case management client data, mental health was one of the most frequent needs expressed by clients. In an effort to expand the behavioral and mental health capacity, Puentes added an additional provider and will train the promotoras (community health workers) to facilitate pilot support groups. </a:t>
            </a:r>
          </a:p>
          <a:p>
            <a:pPr marL="571500" indent="-571500">
              <a:buFont typeface="Arial" panose="020B0604020202020204" pitchFamily="34" charset="0"/>
              <a:buChar char="•"/>
            </a:pPr>
            <a:r>
              <a:rPr lang="es-US" sz="4000" dirty="0"/>
              <a:t>The Food Pharmacy at Puentes is open during clinic hours and distributes culturally appropriate food, diapers, and hygiene items. </a:t>
            </a:r>
            <a:r>
              <a:rPr lang="es-US" sz="4000" dirty="0" err="1"/>
              <a:t>It</a:t>
            </a:r>
            <a:r>
              <a:rPr lang="es-US" sz="4000" dirty="0"/>
              <a:t> was </a:t>
            </a:r>
            <a:r>
              <a:rPr lang="es-US" sz="4000" dirty="0" err="1"/>
              <a:t>established</a:t>
            </a:r>
            <a:r>
              <a:rPr lang="es-US" sz="4000" dirty="0"/>
              <a:t> </a:t>
            </a:r>
            <a:r>
              <a:rPr lang="es-US" sz="4000" dirty="0" err="1"/>
              <a:t>during</a:t>
            </a:r>
            <a:r>
              <a:rPr lang="es-US" sz="4000" dirty="0"/>
              <a:t> the </a:t>
            </a:r>
            <a:r>
              <a:rPr lang="es-US" sz="4000" dirty="0" err="1"/>
              <a:t>pandemic</a:t>
            </a:r>
            <a:r>
              <a:rPr lang="es-US" sz="4000" dirty="0"/>
              <a:t>. The Food Pharmacy also provides nutrition information and education about diabetes and other chronic health conditions via the promotoras. </a:t>
            </a:r>
          </a:p>
          <a:p>
            <a:pPr marL="571500" indent="-571500">
              <a:buFont typeface="Arial" panose="020B0604020202020204" pitchFamily="34" charset="0"/>
              <a:buChar char="•"/>
            </a:pPr>
            <a:endParaRPr lang="es-US" sz="4000" dirty="0"/>
          </a:p>
        </p:txBody>
      </p:sp>
      <p:sp>
        <p:nvSpPr>
          <p:cNvPr id="18" name="Rectangle 10">
            <a:extLst>
              <a:ext uri="{FF2B5EF4-FFF2-40B4-BE49-F238E27FC236}">
                <a16:creationId xmlns:a16="http://schemas.microsoft.com/office/drawing/2014/main" id="{B6511FD9-29F7-1FEB-2C1C-215940D16822}"/>
              </a:ext>
            </a:extLst>
          </p:cNvPr>
          <p:cNvSpPr/>
          <p:nvPr/>
        </p:nvSpPr>
        <p:spPr>
          <a:xfrm>
            <a:off x="16009762" y="32094815"/>
            <a:ext cx="10269467" cy="3170099"/>
          </a:xfrm>
          <a:prstGeom prst="rect">
            <a:avLst/>
          </a:prstGeom>
        </p:spPr>
        <p:txBody>
          <a:bodyPr wrap="square">
            <a:spAutoFit/>
          </a:bodyPr>
          <a:lstStyle/>
          <a:p>
            <a:pPr marL="685800" indent="-685800" eaLnBrk="1" hangingPunct="1">
              <a:buFont typeface="Arial" panose="020B0604020202020204" pitchFamily="34" charset="0"/>
              <a:buChar char="•"/>
              <a:defRPr/>
            </a:pPr>
            <a:r>
              <a:rPr lang="en-US" sz="4000" dirty="0">
                <a:cs typeface="Arial" panose="020B0604020202020204" pitchFamily="34" charset="0"/>
              </a:rPr>
              <a:t>I delve into research on mental health in Latinx immigrant communities. Although unsurprising, it was disappointing to face the reality that there is a huge need for services but little access.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8843</TotalTime>
  <Words>806</Words>
  <Application>Microsoft Macintosh PowerPoint</Application>
  <PresentationFormat>Personalizado</PresentationFormat>
  <Paragraphs>23</Paragraphs>
  <Slides>1</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1</vt:i4>
      </vt:variant>
    </vt:vector>
  </HeadingPairs>
  <TitlesOfParts>
    <vt:vector size="3" baseType="lpstr">
      <vt:lpstr>Arial</vt:lpstr>
      <vt:lpstr>Default Design</vt:lpstr>
      <vt:lpstr>Presentación de PowerPoint</vt:lpstr>
    </vt:vector>
  </TitlesOfParts>
  <Company>Slidemakers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Karen Paszko</dc:creator>
  <cp:lastModifiedBy>Brittany Chavez</cp:lastModifiedBy>
  <cp:revision>85</cp:revision>
  <dcterms:created xsi:type="dcterms:W3CDTF">2008-06-03T21:39:31Z</dcterms:created>
  <dcterms:modified xsi:type="dcterms:W3CDTF">2022-07-26T01:49:15Z</dcterms:modified>
</cp:coreProperties>
</file>